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5" d="100"/>
          <a:sy n="125" d="100"/>
        </p:scale>
        <p:origin x="852" y="-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o Cathomen" userId="8ab3b8fa-d99a-4078-badb-d609308c8b16" providerId="ADAL" clId="{D26F28A5-D57A-4560-9922-5C59505D862A}"/>
    <pc:docChg chg="modSld">
      <pc:chgData name="Mario Cathomen" userId="8ab3b8fa-d99a-4078-badb-d609308c8b16" providerId="ADAL" clId="{D26F28A5-D57A-4560-9922-5C59505D862A}" dt="2021-02-24T11:22:21.002" v="11" actId="14100"/>
      <pc:docMkLst>
        <pc:docMk/>
      </pc:docMkLst>
      <pc:sldChg chg="modSp mod">
        <pc:chgData name="Mario Cathomen" userId="8ab3b8fa-d99a-4078-badb-d609308c8b16" providerId="ADAL" clId="{D26F28A5-D57A-4560-9922-5C59505D862A}" dt="2021-02-24T11:22:06.376" v="5" actId="14100"/>
        <pc:sldMkLst>
          <pc:docMk/>
          <pc:sldMk cId="2247204943" sldId="258"/>
        </pc:sldMkLst>
        <pc:spChg chg="mod">
          <ac:chgData name="Mario Cathomen" userId="8ab3b8fa-d99a-4078-badb-d609308c8b16" providerId="ADAL" clId="{D26F28A5-D57A-4560-9922-5C59505D862A}" dt="2021-02-24T11:21:54.222" v="0" actId="14100"/>
          <ac:spMkLst>
            <pc:docMk/>
            <pc:sldMk cId="2247204943" sldId="258"/>
            <ac:spMk id="3" creationId="{767695B1-038B-492B-8E2B-2FB99E49360C}"/>
          </ac:spMkLst>
        </pc:spChg>
        <pc:spChg chg="mod">
          <ac:chgData name="Mario Cathomen" userId="8ab3b8fa-d99a-4078-badb-d609308c8b16" providerId="ADAL" clId="{D26F28A5-D57A-4560-9922-5C59505D862A}" dt="2021-02-24T11:21:57.277" v="1" actId="14100"/>
          <ac:spMkLst>
            <pc:docMk/>
            <pc:sldMk cId="2247204943" sldId="258"/>
            <ac:spMk id="6" creationId="{69B1CFF6-6D29-4742-8AEE-5341F03E6CBD}"/>
          </ac:spMkLst>
        </pc:spChg>
        <pc:spChg chg="mod">
          <ac:chgData name="Mario Cathomen" userId="8ab3b8fa-d99a-4078-badb-d609308c8b16" providerId="ADAL" clId="{D26F28A5-D57A-4560-9922-5C59505D862A}" dt="2021-02-24T11:21:59.551" v="2" actId="14100"/>
          <ac:spMkLst>
            <pc:docMk/>
            <pc:sldMk cId="2247204943" sldId="258"/>
            <ac:spMk id="7" creationId="{5434CBAA-3C34-496D-9B69-0ACB4D0E4858}"/>
          </ac:spMkLst>
        </pc:spChg>
        <pc:spChg chg="mod">
          <ac:chgData name="Mario Cathomen" userId="8ab3b8fa-d99a-4078-badb-d609308c8b16" providerId="ADAL" clId="{D26F28A5-D57A-4560-9922-5C59505D862A}" dt="2021-02-24T11:22:06.376" v="5" actId="14100"/>
          <ac:spMkLst>
            <pc:docMk/>
            <pc:sldMk cId="2247204943" sldId="258"/>
            <ac:spMk id="8" creationId="{2BD9C60A-0A78-45C9-9DBE-81D4A666C282}"/>
          </ac:spMkLst>
        </pc:spChg>
        <pc:spChg chg="mod">
          <ac:chgData name="Mario Cathomen" userId="8ab3b8fa-d99a-4078-badb-d609308c8b16" providerId="ADAL" clId="{D26F28A5-D57A-4560-9922-5C59505D862A}" dt="2021-02-24T11:22:04.059" v="4" actId="14100"/>
          <ac:spMkLst>
            <pc:docMk/>
            <pc:sldMk cId="2247204943" sldId="258"/>
            <ac:spMk id="9" creationId="{9504CB43-7A65-4301-A326-F4437A41590B}"/>
          </ac:spMkLst>
        </pc:spChg>
        <pc:spChg chg="mod">
          <ac:chgData name="Mario Cathomen" userId="8ab3b8fa-d99a-4078-badb-d609308c8b16" providerId="ADAL" clId="{D26F28A5-D57A-4560-9922-5C59505D862A}" dt="2021-02-24T11:22:02.019" v="3" actId="14100"/>
          <ac:spMkLst>
            <pc:docMk/>
            <pc:sldMk cId="2247204943" sldId="258"/>
            <ac:spMk id="10" creationId="{3584556D-411F-45D7-8A71-B1A22B227F56}"/>
          </ac:spMkLst>
        </pc:spChg>
      </pc:sldChg>
      <pc:sldChg chg="modSp mod">
        <pc:chgData name="Mario Cathomen" userId="8ab3b8fa-d99a-4078-badb-d609308c8b16" providerId="ADAL" clId="{D26F28A5-D57A-4560-9922-5C59505D862A}" dt="2021-02-24T11:22:21.002" v="11" actId="14100"/>
        <pc:sldMkLst>
          <pc:docMk/>
          <pc:sldMk cId="1349387207" sldId="259"/>
        </pc:sldMkLst>
        <pc:spChg chg="mod">
          <ac:chgData name="Mario Cathomen" userId="8ab3b8fa-d99a-4078-badb-d609308c8b16" providerId="ADAL" clId="{D26F28A5-D57A-4560-9922-5C59505D862A}" dt="2021-02-24T11:22:10.617" v="6" actId="14100"/>
          <ac:spMkLst>
            <pc:docMk/>
            <pc:sldMk cId="1349387207" sldId="259"/>
            <ac:spMk id="3" creationId="{767695B1-038B-492B-8E2B-2FB99E49360C}"/>
          </ac:spMkLst>
        </pc:spChg>
        <pc:spChg chg="mod">
          <ac:chgData name="Mario Cathomen" userId="8ab3b8fa-d99a-4078-badb-d609308c8b16" providerId="ADAL" clId="{D26F28A5-D57A-4560-9922-5C59505D862A}" dt="2021-02-24T11:22:12.630" v="7" actId="14100"/>
          <ac:spMkLst>
            <pc:docMk/>
            <pc:sldMk cId="1349387207" sldId="259"/>
            <ac:spMk id="6" creationId="{69B1CFF6-6D29-4742-8AEE-5341F03E6CBD}"/>
          </ac:spMkLst>
        </pc:spChg>
        <pc:spChg chg="mod">
          <ac:chgData name="Mario Cathomen" userId="8ab3b8fa-d99a-4078-badb-d609308c8b16" providerId="ADAL" clId="{D26F28A5-D57A-4560-9922-5C59505D862A}" dt="2021-02-24T11:22:14.500" v="8" actId="14100"/>
          <ac:spMkLst>
            <pc:docMk/>
            <pc:sldMk cId="1349387207" sldId="259"/>
            <ac:spMk id="7" creationId="{5434CBAA-3C34-496D-9B69-0ACB4D0E4858}"/>
          </ac:spMkLst>
        </pc:spChg>
        <pc:spChg chg="mod">
          <ac:chgData name="Mario Cathomen" userId="8ab3b8fa-d99a-4078-badb-d609308c8b16" providerId="ADAL" clId="{D26F28A5-D57A-4560-9922-5C59505D862A}" dt="2021-02-24T11:22:21.002" v="11" actId="14100"/>
          <ac:spMkLst>
            <pc:docMk/>
            <pc:sldMk cId="1349387207" sldId="259"/>
            <ac:spMk id="8" creationId="{2BD9C60A-0A78-45C9-9DBE-81D4A666C282}"/>
          </ac:spMkLst>
        </pc:spChg>
        <pc:spChg chg="mod">
          <ac:chgData name="Mario Cathomen" userId="8ab3b8fa-d99a-4078-badb-d609308c8b16" providerId="ADAL" clId="{D26F28A5-D57A-4560-9922-5C59505D862A}" dt="2021-02-24T11:22:18.819" v="10" actId="14100"/>
          <ac:spMkLst>
            <pc:docMk/>
            <pc:sldMk cId="1349387207" sldId="259"/>
            <ac:spMk id="9" creationId="{9504CB43-7A65-4301-A326-F4437A41590B}"/>
          </ac:spMkLst>
        </pc:spChg>
        <pc:spChg chg="mod">
          <ac:chgData name="Mario Cathomen" userId="8ab3b8fa-d99a-4078-badb-d609308c8b16" providerId="ADAL" clId="{D26F28A5-D57A-4560-9922-5C59505D862A}" dt="2021-02-24T11:22:16.513" v="9" actId="14100"/>
          <ac:spMkLst>
            <pc:docMk/>
            <pc:sldMk cId="1349387207" sldId="259"/>
            <ac:spMk id="10" creationId="{3584556D-411F-45D7-8A71-B1A22B227F5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D58D-0E76-442E-BD0D-BCC1B560002D}" type="datetimeFigureOut">
              <a:rPr lang="de-CH" smtClean="0"/>
              <a:t>24.02.2021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62A6-EC8A-4D9A-B1F0-A74D8E0CF5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35841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D58D-0E76-442E-BD0D-BCC1B560002D}" type="datetimeFigureOut">
              <a:rPr lang="de-CH" smtClean="0"/>
              <a:t>24.02.2021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62A6-EC8A-4D9A-B1F0-A74D8E0CF5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8279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D58D-0E76-442E-BD0D-BCC1B560002D}" type="datetimeFigureOut">
              <a:rPr lang="de-CH" smtClean="0"/>
              <a:t>24.02.2021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62A6-EC8A-4D9A-B1F0-A74D8E0CF5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87647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D58D-0E76-442E-BD0D-BCC1B560002D}" type="datetimeFigureOut">
              <a:rPr lang="de-CH" smtClean="0"/>
              <a:t>24.02.2021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62A6-EC8A-4D9A-B1F0-A74D8E0CF5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68438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D58D-0E76-442E-BD0D-BCC1B560002D}" type="datetimeFigureOut">
              <a:rPr lang="de-CH" smtClean="0"/>
              <a:t>24.02.2021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62A6-EC8A-4D9A-B1F0-A74D8E0CF5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9148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D58D-0E76-442E-BD0D-BCC1B560002D}" type="datetimeFigureOut">
              <a:rPr lang="de-CH" smtClean="0"/>
              <a:t>24.02.2021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62A6-EC8A-4D9A-B1F0-A74D8E0CF5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56454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D58D-0E76-442E-BD0D-BCC1B560002D}" type="datetimeFigureOut">
              <a:rPr lang="de-CH" smtClean="0"/>
              <a:t>24.02.2021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62A6-EC8A-4D9A-B1F0-A74D8E0CF5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8148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D58D-0E76-442E-BD0D-BCC1B560002D}" type="datetimeFigureOut">
              <a:rPr lang="de-CH" smtClean="0"/>
              <a:t>24.02.2021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62A6-EC8A-4D9A-B1F0-A74D8E0CF5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3193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D58D-0E76-442E-BD0D-BCC1B560002D}" type="datetimeFigureOut">
              <a:rPr lang="de-CH" smtClean="0"/>
              <a:t>24.02.2021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62A6-EC8A-4D9A-B1F0-A74D8E0CF5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4949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D58D-0E76-442E-BD0D-BCC1B560002D}" type="datetimeFigureOut">
              <a:rPr lang="de-CH" smtClean="0"/>
              <a:t>24.02.2021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62A6-EC8A-4D9A-B1F0-A74D8E0CF5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5070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D58D-0E76-442E-BD0D-BCC1B560002D}" type="datetimeFigureOut">
              <a:rPr lang="de-CH" smtClean="0"/>
              <a:t>24.02.2021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62A6-EC8A-4D9A-B1F0-A74D8E0CF5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7963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CD58D-0E76-442E-BD0D-BCC1B560002D}" type="datetimeFigureOut">
              <a:rPr lang="de-CH" smtClean="0"/>
              <a:t>24.02.2021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962A6-EC8A-4D9A-B1F0-A74D8E0CF5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32430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767695B1-038B-492B-8E2B-2FB99E49360C}"/>
              </a:ext>
            </a:extLst>
          </p:cNvPr>
          <p:cNvSpPr/>
          <p:nvPr/>
        </p:nvSpPr>
        <p:spPr>
          <a:xfrm>
            <a:off x="945778" y="503146"/>
            <a:ext cx="2447365" cy="24480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6E921EA5-F8E0-4E36-BE97-B11617AE5B08}"/>
              </a:ext>
            </a:extLst>
          </p:cNvPr>
          <p:cNvSpPr/>
          <p:nvPr/>
        </p:nvSpPr>
        <p:spPr>
          <a:xfrm>
            <a:off x="1899459" y="1451785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69B1CFF6-6D29-4742-8AEE-5341F03E6CBD}"/>
              </a:ext>
            </a:extLst>
          </p:cNvPr>
          <p:cNvSpPr/>
          <p:nvPr/>
        </p:nvSpPr>
        <p:spPr>
          <a:xfrm>
            <a:off x="3729318" y="503146"/>
            <a:ext cx="2447365" cy="24480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5434CBAA-3C34-496D-9B69-0ACB4D0E4858}"/>
              </a:ext>
            </a:extLst>
          </p:cNvPr>
          <p:cNvSpPr/>
          <p:nvPr/>
        </p:nvSpPr>
        <p:spPr>
          <a:xfrm>
            <a:off x="6512859" y="503146"/>
            <a:ext cx="2447365" cy="24480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2BD9C60A-0A78-45C9-9DBE-81D4A666C282}"/>
              </a:ext>
            </a:extLst>
          </p:cNvPr>
          <p:cNvSpPr/>
          <p:nvPr/>
        </p:nvSpPr>
        <p:spPr>
          <a:xfrm>
            <a:off x="945777" y="3757334"/>
            <a:ext cx="2447365" cy="24480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9504CB43-7A65-4301-A326-F4437A41590B}"/>
              </a:ext>
            </a:extLst>
          </p:cNvPr>
          <p:cNvSpPr/>
          <p:nvPr/>
        </p:nvSpPr>
        <p:spPr>
          <a:xfrm>
            <a:off x="3729317" y="3757334"/>
            <a:ext cx="2447365" cy="24480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3584556D-411F-45D7-8A71-B1A22B227F56}"/>
              </a:ext>
            </a:extLst>
          </p:cNvPr>
          <p:cNvSpPr/>
          <p:nvPr/>
        </p:nvSpPr>
        <p:spPr>
          <a:xfrm>
            <a:off x="6512859" y="3757334"/>
            <a:ext cx="2447365" cy="24480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E1F88BC4-48EA-438B-8387-298DA9282C49}"/>
              </a:ext>
            </a:extLst>
          </p:cNvPr>
          <p:cNvSpPr/>
          <p:nvPr/>
        </p:nvSpPr>
        <p:spPr>
          <a:xfrm>
            <a:off x="4006817" y="736727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14F2A064-1A24-4749-A0F3-0FE186E9D0C1}"/>
              </a:ext>
            </a:extLst>
          </p:cNvPr>
          <p:cNvSpPr/>
          <p:nvPr/>
        </p:nvSpPr>
        <p:spPr>
          <a:xfrm>
            <a:off x="5359835" y="2124138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5D4EAF7C-49FF-40AE-B30A-409FED1597C7}"/>
              </a:ext>
            </a:extLst>
          </p:cNvPr>
          <p:cNvSpPr/>
          <p:nvPr/>
        </p:nvSpPr>
        <p:spPr>
          <a:xfrm>
            <a:off x="6789705" y="2124138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B0CA6911-4436-4B13-A27E-58D10D0148E0}"/>
              </a:ext>
            </a:extLst>
          </p:cNvPr>
          <p:cNvSpPr/>
          <p:nvPr/>
        </p:nvSpPr>
        <p:spPr>
          <a:xfrm>
            <a:off x="7466541" y="1451785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A197758C-53D3-4C2C-90FA-8B9DA97E52D2}"/>
              </a:ext>
            </a:extLst>
          </p:cNvPr>
          <p:cNvSpPr/>
          <p:nvPr/>
        </p:nvSpPr>
        <p:spPr>
          <a:xfrm>
            <a:off x="8147206" y="736727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30D52782-48D2-4CE9-905E-FE451A69BBE5}"/>
              </a:ext>
            </a:extLst>
          </p:cNvPr>
          <p:cNvSpPr/>
          <p:nvPr/>
        </p:nvSpPr>
        <p:spPr>
          <a:xfrm>
            <a:off x="1218794" y="4015691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CBAC278A-CC88-4E88-AAEF-B7343BD34C2C}"/>
              </a:ext>
            </a:extLst>
          </p:cNvPr>
          <p:cNvSpPr/>
          <p:nvPr/>
        </p:nvSpPr>
        <p:spPr>
          <a:xfrm>
            <a:off x="2571812" y="4015691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C0069761-EF0D-4DE1-94E7-CCC4D6E3C83A}"/>
              </a:ext>
            </a:extLst>
          </p:cNvPr>
          <p:cNvSpPr/>
          <p:nvPr/>
        </p:nvSpPr>
        <p:spPr>
          <a:xfrm>
            <a:off x="1218794" y="5388230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965F4141-A40B-4E60-B6D2-A7D96255C2B5}"/>
              </a:ext>
            </a:extLst>
          </p:cNvPr>
          <p:cNvSpPr/>
          <p:nvPr/>
        </p:nvSpPr>
        <p:spPr>
          <a:xfrm>
            <a:off x="2571812" y="5388230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73410336-AB85-4F15-A1DA-A031220CAF71}"/>
              </a:ext>
            </a:extLst>
          </p:cNvPr>
          <p:cNvSpPr/>
          <p:nvPr/>
        </p:nvSpPr>
        <p:spPr>
          <a:xfrm>
            <a:off x="4006817" y="4015130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5BA4FF29-9F83-4590-961F-8706A5AB7632}"/>
              </a:ext>
            </a:extLst>
          </p:cNvPr>
          <p:cNvSpPr/>
          <p:nvPr/>
        </p:nvSpPr>
        <p:spPr>
          <a:xfrm>
            <a:off x="5359835" y="4015130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290CBDB8-5987-4B4F-9D8F-1628E7F80537}"/>
              </a:ext>
            </a:extLst>
          </p:cNvPr>
          <p:cNvSpPr/>
          <p:nvPr/>
        </p:nvSpPr>
        <p:spPr>
          <a:xfrm>
            <a:off x="4006817" y="5387669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BD600BD2-1CA4-4DC4-B06F-B01802D6E408}"/>
              </a:ext>
            </a:extLst>
          </p:cNvPr>
          <p:cNvSpPr/>
          <p:nvPr/>
        </p:nvSpPr>
        <p:spPr>
          <a:xfrm>
            <a:off x="5359835" y="5387669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D42FD1C0-1912-4BE1-8D38-7FDE5A88371B}"/>
              </a:ext>
            </a:extLst>
          </p:cNvPr>
          <p:cNvSpPr/>
          <p:nvPr/>
        </p:nvSpPr>
        <p:spPr>
          <a:xfrm>
            <a:off x="6794188" y="4015130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1D451E90-1FB6-402F-9914-CBEDF2F70EFC}"/>
              </a:ext>
            </a:extLst>
          </p:cNvPr>
          <p:cNvSpPr/>
          <p:nvPr/>
        </p:nvSpPr>
        <p:spPr>
          <a:xfrm>
            <a:off x="8147206" y="4015130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C85987A2-ECD1-498C-B9E1-428BFF945826}"/>
              </a:ext>
            </a:extLst>
          </p:cNvPr>
          <p:cNvSpPr/>
          <p:nvPr/>
        </p:nvSpPr>
        <p:spPr>
          <a:xfrm>
            <a:off x="6794188" y="5387669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A6F851BB-4960-4074-8C6B-57F9990B37A9}"/>
              </a:ext>
            </a:extLst>
          </p:cNvPr>
          <p:cNvSpPr/>
          <p:nvPr/>
        </p:nvSpPr>
        <p:spPr>
          <a:xfrm>
            <a:off x="8147206" y="5387669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74FC9A78-50F3-4F55-8AC4-6387F4D3996B}"/>
              </a:ext>
            </a:extLst>
          </p:cNvPr>
          <p:cNvSpPr/>
          <p:nvPr/>
        </p:nvSpPr>
        <p:spPr>
          <a:xfrm>
            <a:off x="4682998" y="4705973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D91BE776-818D-4714-9CD6-0AAEB976212A}"/>
              </a:ext>
            </a:extLst>
          </p:cNvPr>
          <p:cNvSpPr/>
          <p:nvPr/>
        </p:nvSpPr>
        <p:spPr>
          <a:xfrm>
            <a:off x="6789705" y="4701399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1C952DE3-3513-4E85-BCA1-AE8D6298E20A}"/>
              </a:ext>
            </a:extLst>
          </p:cNvPr>
          <p:cNvSpPr/>
          <p:nvPr/>
        </p:nvSpPr>
        <p:spPr>
          <a:xfrm>
            <a:off x="8147206" y="4701399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66E6BBC-8570-490D-AD44-0570C41EB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2988" y="6520628"/>
            <a:ext cx="600636" cy="21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7204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767695B1-038B-492B-8E2B-2FB99E49360C}"/>
              </a:ext>
            </a:extLst>
          </p:cNvPr>
          <p:cNvSpPr/>
          <p:nvPr/>
        </p:nvSpPr>
        <p:spPr>
          <a:xfrm>
            <a:off x="945778" y="503146"/>
            <a:ext cx="2447365" cy="244800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6E921EA5-F8E0-4E36-BE97-B11617AE5B08}"/>
              </a:ext>
            </a:extLst>
          </p:cNvPr>
          <p:cNvSpPr/>
          <p:nvPr/>
        </p:nvSpPr>
        <p:spPr>
          <a:xfrm>
            <a:off x="1899459" y="1451785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69B1CFF6-6D29-4742-8AEE-5341F03E6CBD}"/>
              </a:ext>
            </a:extLst>
          </p:cNvPr>
          <p:cNvSpPr/>
          <p:nvPr/>
        </p:nvSpPr>
        <p:spPr>
          <a:xfrm>
            <a:off x="3729318" y="503146"/>
            <a:ext cx="2447365" cy="244800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5434CBAA-3C34-496D-9B69-0ACB4D0E4858}"/>
              </a:ext>
            </a:extLst>
          </p:cNvPr>
          <p:cNvSpPr/>
          <p:nvPr/>
        </p:nvSpPr>
        <p:spPr>
          <a:xfrm>
            <a:off x="6512859" y="503146"/>
            <a:ext cx="2447365" cy="244800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2BD9C60A-0A78-45C9-9DBE-81D4A666C282}"/>
              </a:ext>
            </a:extLst>
          </p:cNvPr>
          <p:cNvSpPr/>
          <p:nvPr/>
        </p:nvSpPr>
        <p:spPr>
          <a:xfrm>
            <a:off x="945777" y="3757334"/>
            <a:ext cx="2447365" cy="244800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9504CB43-7A65-4301-A326-F4437A41590B}"/>
              </a:ext>
            </a:extLst>
          </p:cNvPr>
          <p:cNvSpPr/>
          <p:nvPr/>
        </p:nvSpPr>
        <p:spPr>
          <a:xfrm>
            <a:off x="3729317" y="3757334"/>
            <a:ext cx="2447365" cy="244800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3584556D-411F-45D7-8A71-B1A22B227F56}"/>
              </a:ext>
            </a:extLst>
          </p:cNvPr>
          <p:cNvSpPr/>
          <p:nvPr/>
        </p:nvSpPr>
        <p:spPr>
          <a:xfrm>
            <a:off x="6512859" y="3757334"/>
            <a:ext cx="2447365" cy="244800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E1F88BC4-48EA-438B-8387-298DA9282C49}"/>
              </a:ext>
            </a:extLst>
          </p:cNvPr>
          <p:cNvSpPr/>
          <p:nvPr/>
        </p:nvSpPr>
        <p:spPr>
          <a:xfrm>
            <a:off x="4006817" y="736727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14F2A064-1A24-4749-A0F3-0FE186E9D0C1}"/>
              </a:ext>
            </a:extLst>
          </p:cNvPr>
          <p:cNvSpPr/>
          <p:nvPr/>
        </p:nvSpPr>
        <p:spPr>
          <a:xfrm>
            <a:off x="5359835" y="2124138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5D4EAF7C-49FF-40AE-B30A-409FED1597C7}"/>
              </a:ext>
            </a:extLst>
          </p:cNvPr>
          <p:cNvSpPr/>
          <p:nvPr/>
        </p:nvSpPr>
        <p:spPr>
          <a:xfrm>
            <a:off x="6789705" y="2124138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B0CA6911-4436-4B13-A27E-58D10D0148E0}"/>
              </a:ext>
            </a:extLst>
          </p:cNvPr>
          <p:cNvSpPr/>
          <p:nvPr/>
        </p:nvSpPr>
        <p:spPr>
          <a:xfrm>
            <a:off x="7466541" y="1451785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A197758C-53D3-4C2C-90FA-8B9DA97E52D2}"/>
              </a:ext>
            </a:extLst>
          </p:cNvPr>
          <p:cNvSpPr/>
          <p:nvPr/>
        </p:nvSpPr>
        <p:spPr>
          <a:xfrm>
            <a:off x="8147206" y="736727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30D52782-48D2-4CE9-905E-FE451A69BBE5}"/>
              </a:ext>
            </a:extLst>
          </p:cNvPr>
          <p:cNvSpPr/>
          <p:nvPr/>
        </p:nvSpPr>
        <p:spPr>
          <a:xfrm>
            <a:off x="1218794" y="4015691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CBAC278A-CC88-4E88-AAEF-B7343BD34C2C}"/>
              </a:ext>
            </a:extLst>
          </p:cNvPr>
          <p:cNvSpPr/>
          <p:nvPr/>
        </p:nvSpPr>
        <p:spPr>
          <a:xfrm>
            <a:off x="2571812" y="4015691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C0069761-EF0D-4DE1-94E7-CCC4D6E3C83A}"/>
              </a:ext>
            </a:extLst>
          </p:cNvPr>
          <p:cNvSpPr/>
          <p:nvPr/>
        </p:nvSpPr>
        <p:spPr>
          <a:xfrm>
            <a:off x="1218794" y="5388230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965F4141-A40B-4E60-B6D2-A7D96255C2B5}"/>
              </a:ext>
            </a:extLst>
          </p:cNvPr>
          <p:cNvSpPr/>
          <p:nvPr/>
        </p:nvSpPr>
        <p:spPr>
          <a:xfrm>
            <a:off x="2571812" y="5388230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73410336-AB85-4F15-A1DA-A031220CAF71}"/>
              </a:ext>
            </a:extLst>
          </p:cNvPr>
          <p:cNvSpPr/>
          <p:nvPr/>
        </p:nvSpPr>
        <p:spPr>
          <a:xfrm>
            <a:off x="4006817" y="4015130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5BA4FF29-9F83-4590-961F-8706A5AB7632}"/>
              </a:ext>
            </a:extLst>
          </p:cNvPr>
          <p:cNvSpPr/>
          <p:nvPr/>
        </p:nvSpPr>
        <p:spPr>
          <a:xfrm>
            <a:off x="5359835" y="4015130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290CBDB8-5987-4B4F-9D8F-1628E7F80537}"/>
              </a:ext>
            </a:extLst>
          </p:cNvPr>
          <p:cNvSpPr/>
          <p:nvPr/>
        </p:nvSpPr>
        <p:spPr>
          <a:xfrm>
            <a:off x="4006817" y="5387669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BD600BD2-1CA4-4DC4-B06F-B01802D6E408}"/>
              </a:ext>
            </a:extLst>
          </p:cNvPr>
          <p:cNvSpPr/>
          <p:nvPr/>
        </p:nvSpPr>
        <p:spPr>
          <a:xfrm>
            <a:off x="5359835" y="5387669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D42FD1C0-1912-4BE1-8D38-7FDE5A88371B}"/>
              </a:ext>
            </a:extLst>
          </p:cNvPr>
          <p:cNvSpPr/>
          <p:nvPr/>
        </p:nvSpPr>
        <p:spPr>
          <a:xfrm>
            <a:off x="6794188" y="4015130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1D451E90-1FB6-402F-9914-CBEDF2F70EFC}"/>
              </a:ext>
            </a:extLst>
          </p:cNvPr>
          <p:cNvSpPr/>
          <p:nvPr/>
        </p:nvSpPr>
        <p:spPr>
          <a:xfrm>
            <a:off x="8147206" y="4015130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C85987A2-ECD1-498C-B9E1-428BFF945826}"/>
              </a:ext>
            </a:extLst>
          </p:cNvPr>
          <p:cNvSpPr/>
          <p:nvPr/>
        </p:nvSpPr>
        <p:spPr>
          <a:xfrm>
            <a:off x="6794188" y="5387669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A6F851BB-4960-4074-8C6B-57F9990B37A9}"/>
              </a:ext>
            </a:extLst>
          </p:cNvPr>
          <p:cNvSpPr/>
          <p:nvPr/>
        </p:nvSpPr>
        <p:spPr>
          <a:xfrm>
            <a:off x="8147206" y="5387669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74FC9A78-50F3-4F55-8AC4-6387F4D3996B}"/>
              </a:ext>
            </a:extLst>
          </p:cNvPr>
          <p:cNvSpPr/>
          <p:nvPr/>
        </p:nvSpPr>
        <p:spPr>
          <a:xfrm>
            <a:off x="4682998" y="4705973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D91BE776-818D-4714-9CD6-0AAEB976212A}"/>
              </a:ext>
            </a:extLst>
          </p:cNvPr>
          <p:cNvSpPr/>
          <p:nvPr/>
        </p:nvSpPr>
        <p:spPr>
          <a:xfrm>
            <a:off x="6789705" y="4701399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1C952DE3-3513-4E85-BCA1-AE8D6298E20A}"/>
              </a:ext>
            </a:extLst>
          </p:cNvPr>
          <p:cNvSpPr/>
          <p:nvPr/>
        </p:nvSpPr>
        <p:spPr>
          <a:xfrm>
            <a:off x="8147206" y="4701399"/>
            <a:ext cx="540000" cy="54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66E6BBC-8570-490D-AD44-0570C41EB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2988" y="6520628"/>
            <a:ext cx="600636" cy="21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9387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A4-Papier (210 x 297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Mario Cathomen</dc:creator>
  <cp:lastModifiedBy>Mario Cathomen</cp:lastModifiedBy>
  <cp:revision>3</cp:revision>
  <dcterms:created xsi:type="dcterms:W3CDTF">2021-02-24T10:46:32Z</dcterms:created>
  <dcterms:modified xsi:type="dcterms:W3CDTF">2021-02-24T11:22:47Z</dcterms:modified>
</cp:coreProperties>
</file>