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2"/>
    <p:restoredTop sz="94640"/>
  </p:normalViewPr>
  <p:slideViewPr>
    <p:cSldViewPr snapToGrid="0">
      <p:cViewPr varScale="1">
        <p:scale>
          <a:sx n="80" d="100"/>
          <a:sy n="80" d="100"/>
        </p:scale>
        <p:origin x="22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9D4A6-21CC-9F90-386C-36F00B585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9F14CD-8301-93E2-C6AB-E6F9012A8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204DEB-BFB6-D749-2414-52509E49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FE354-D8F0-CA7F-429B-B3933929E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EDBBE0-F523-F684-D27E-1E99C66C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44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279CC-38C3-6B55-EB2A-93732D46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D668D4-75ED-8A02-D222-D02B6BB81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ECD890-C1BA-4290-C639-3FFC4EB0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080F11-AC1B-AF3B-52CD-679F2291C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1B0FB0-32A9-4216-03B4-F5876A58D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06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A811C38-8EA9-D3A9-1F7D-7E6E1DA90F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FFF580-1EB4-6211-5F35-F03502565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7E213C-BCCC-87E8-DE7D-98EF35DB7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69B92F-46E9-387A-6FDB-420F82655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6E0FDC-39EB-3D1C-BCE4-EB3B01B6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59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E8840-1C8B-E04E-C72F-BD8145E91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2EB40B-9DE7-EBA8-1847-1F8BFD3BB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AEBE60-0822-7D67-FA6A-8F9F0E01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EC2F6C-4C1E-F072-5F91-C56DDEAF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F5D0F8-4B4C-5AB0-D452-D30284BD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2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840ED-F096-2AC8-F749-27443A3E9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ECACFD-5FB3-E5F7-22D3-6313B0294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0537A3-AF4B-0964-1A48-06723496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17BF8-0459-E7C6-3B1E-CD860F30B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FCCABC-8676-44F6-7245-5AD58F2C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39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C239E-C17E-11E7-CADC-D1CB69A0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CDDD1D-4560-01A1-D16B-172042F5E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08EA8E-7F51-D13E-0CAB-EF99C2445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EFC227-AFE3-5476-391F-29B5D5271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A9042C-25BF-7657-15EB-D7DBA87C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2E4566-960A-043D-5070-D77AAB3C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09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6F5C6-DBF1-CB69-A3CE-D1C73137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A4E701-2AF7-70A2-0A20-C2728528E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8E905A-4293-4268-7510-7E46B73BF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33D786C-6751-21B8-801E-302993675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A7429F-CC90-E8E7-D3CA-5CDA9069E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2D4E761-1BBA-7B3D-FAA1-FCDAF945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38359F0-3B15-D833-8E6C-AC87FEB2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D9FD111-17CB-F314-84B5-50421EDB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28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A8BF6-F6A3-3DAA-758E-C2C2B36C1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684F93-4157-EECA-AC7F-B5E9FF88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E0541A-58F6-9206-15CC-98E6C829E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2D4B39-24DF-455E-F494-896CD60F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25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490758D-5F81-62CF-AC27-EAF042F2E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DFC1A2-82B1-C9EE-000F-BD8D1C9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C1DD85-3A7A-121B-26A6-A8967F97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24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58C5F-FC73-CC06-5CB1-B57D6FF1B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FFC5A-57E0-0A0D-4C31-BD1355B85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4A72DA-B231-2897-0635-487FC5C18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5331C0-F1FE-1EB5-F76D-45B6CEC3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C69111-5A87-0E86-382C-A48F8BCF8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A5D1CD-38AC-EBE7-F4FC-D8D2BD78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88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6F62F-EECB-A64F-9533-9CC785B07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1A0CE28-2398-AE5F-DB5C-CC62632AC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A0CD6D-A681-D8A6-1892-09A8D8A9E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20BEE2-CB4E-9474-9567-9A841F01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4C20B3-3E8C-C9D1-A3E5-0CD2C39F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B13300-F37C-6105-3FF8-7E89AD4C2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760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EBA9BE4-A08A-1DBE-C670-76E03E26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DE3CDE-0A80-B80F-961E-0B3D197D9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B0730D-DF0E-6B10-C051-ACC36C61F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FD2D8-8AC9-FB42-9219-620ED47E1DE4}" type="datetimeFigureOut">
              <a:rPr lang="de-DE" smtClean="0"/>
              <a:t>14.09.22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88D95E-2A2C-D10F-6F25-E94D8B951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394D72-3405-24FA-F05B-EA1A819D8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9111-C4D8-FC4F-AC30-0628EA8A0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07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C1756A-0C34-1564-3B4B-CD2D189BF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/>
          </a:bodyPr>
          <a:lstStyle/>
          <a:p>
            <a:r>
              <a:rPr lang="de-DE" sz="12000" b="1" dirty="0">
                <a:latin typeface="Century Gothic" panose="020B0502020202020204" pitchFamily="34" charset="0"/>
              </a:rPr>
              <a:t>GEOGRAFIE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8FC64C4-DD1E-1982-F35B-20567F067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092320"/>
            <a:ext cx="10601325" cy="1144884"/>
          </a:xfrm>
        </p:spPr>
        <p:txBody>
          <a:bodyPr>
            <a:normAutofit lnSpcReduction="10000"/>
          </a:bodyPr>
          <a:lstStyle/>
          <a:p>
            <a:r>
              <a:rPr lang="de-DE" sz="8000" dirty="0">
                <a:latin typeface="Century Gothic" panose="020B0502020202020204" pitchFamily="34" charset="0"/>
              </a:rPr>
              <a:t>Deutsch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Standorte">
            <a:extLst>
              <a:ext uri="{FF2B5EF4-FFF2-40B4-BE49-F238E27FC236}">
                <a16:creationId xmlns:a16="http://schemas.microsoft.com/office/drawing/2014/main" id="{F73352AC-A8D8-65E2-A6B1-617CD8D5E5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06"/>
          <a:stretch/>
        </p:blipFill>
        <p:spPr bwMode="auto">
          <a:xfrm>
            <a:off x="6474090" y="3880303"/>
            <a:ext cx="5384623" cy="263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7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C1756A-0C34-1564-3B4B-CD2D189BF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/>
          </a:bodyPr>
          <a:lstStyle/>
          <a:p>
            <a:r>
              <a:rPr lang="en-AU" sz="12000" b="1" dirty="0">
                <a:latin typeface="Century Gothic" panose="020B0502020202020204" pitchFamily="34" charset="0"/>
              </a:rPr>
              <a:t>GEOGRAPHY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8FC64C4-DD1E-1982-F35B-20567F067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092320"/>
            <a:ext cx="10601325" cy="1144884"/>
          </a:xfrm>
        </p:spPr>
        <p:txBody>
          <a:bodyPr>
            <a:noAutofit/>
          </a:bodyPr>
          <a:lstStyle/>
          <a:p>
            <a:r>
              <a:rPr lang="de-DE" sz="8000" dirty="0">
                <a:latin typeface="Century Gothic" panose="020B0502020202020204" pitchFamily="34" charset="0"/>
              </a:rPr>
              <a:t>English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Nordamerika - der Kontinent der Städte - Peter-Jurgilewitsch">
            <a:extLst>
              <a:ext uri="{FF2B5EF4-FFF2-40B4-BE49-F238E27FC236}">
                <a16:creationId xmlns:a16="http://schemas.microsoft.com/office/drawing/2014/main" id="{2D1A8D80-2087-E6E6-9A53-603C5BFAF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629" y="3631096"/>
            <a:ext cx="3026591" cy="325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61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GEOGRAFIE</vt:lpstr>
      <vt:lpstr>GEOGRAPHY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</dc:title>
  <dc:creator>Karin Felder</dc:creator>
  <cp:lastModifiedBy>Karin Felder</cp:lastModifiedBy>
  <cp:revision>5</cp:revision>
  <dcterms:created xsi:type="dcterms:W3CDTF">2022-08-24T14:44:27Z</dcterms:created>
  <dcterms:modified xsi:type="dcterms:W3CDTF">2022-09-14T10:32:47Z</dcterms:modified>
</cp:coreProperties>
</file>