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30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E70-AD78-4CE6-B4DB-2F12A1C494F5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2304F3F-1135-481E-BC25-AAF666CA3759}" type="slidenum">
              <a:rPr lang="de-CH" smtClean="0"/>
              <a:t>‹Nr.›</a:t>
            </a:fld>
            <a:endParaRPr lang="de-CH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79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E70-AD78-4CE6-B4DB-2F12A1C494F5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4F3F-1135-481E-BC25-AAF666CA3759}" type="slidenum">
              <a:rPr lang="de-CH" smtClean="0"/>
              <a:t>‹Nr.›</a:t>
            </a:fld>
            <a:endParaRPr lang="de-CH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78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E70-AD78-4CE6-B4DB-2F12A1C494F5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4F3F-1135-481E-BC25-AAF666CA3759}" type="slidenum">
              <a:rPr lang="de-CH" smtClean="0"/>
              <a:t>‹Nr.›</a:t>
            </a:fld>
            <a:endParaRPr lang="de-CH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644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C9933-BD97-54A8-BEB1-1C1FA920D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F17793-8DAB-6D28-9C99-760EBB921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7B947D-7860-7E52-D465-AD7CEDA9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B737-A1EC-4929-A7CD-3123112C941E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71ED3B-DB02-4FE2-8713-9BCFD7757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EC5656-E063-E175-2F2C-1D2BC27E3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C658-702E-427E-A5D3-53790492402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2886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A352EA-490E-A2ED-13C6-763598467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5531D6-270C-AB8D-4DD1-8BEAC9F1F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427D2A-4313-5938-8DE1-F7B3FBFE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B737-A1EC-4929-A7CD-3123112C941E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CA5075-4D95-B475-FA2C-7F1B2621D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81AD5A-A742-C61A-19BB-6F1855378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C658-702E-427E-A5D3-53790492402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77499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5A87E9-9B79-9006-A682-EC73E7AE6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8D1D51-B771-F7EC-1F37-435A8D266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49BD6E-E54F-6181-1B79-4C2D22955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B737-A1EC-4929-A7CD-3123112C941E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884D10-9055-EA04-E061-3FB9A3EC3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8A8E66-7594-117A-F17D-FF9AEF53D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C658-702E-427E-A5D3-53790492402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7234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FEBEE-53A1-8F13-ECCC-0EA3A693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D5F6BD-8AD9-A27E-0B61-333EED1B1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EAE7E6-4979-A2E5-125C-03B219565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885678-728C-92C2-81E0-CDCB39EF8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B737-A1EC-4929-A7CD-3123112C941E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9F8FA1-1269-4510-02F4-2E6F56981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622611-91C4-4AAC-45A3-8EE2EA97C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C658-702E-427E-A5D3-53790492402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07916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E46BD4-162B-5A23-FED1-72991722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1FB240-D479-D82C-877C-64D4806CD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B42F15-B8A4-B048-F7E3-1B25FA3FF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CC12BF2-3B53-9397-80E8-2F7775677D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D09EDBC-B981-67FD-3C11-01372A317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021FD4F-7F73-3D17-E16A-6B2116390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B737-A1EC-4929-A7CD-3123112C941E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876AB72-1A8D-51CA-9761-286FB6B82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0275293-FC78-BB45-343D-F579C471B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C658-702E-427E-A5D3-53790492402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4551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690150-FE70-D6FB-6205-B056F15F0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1C0A3F9-8E86-6A81-6476-52881DF10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B737-A1EC-4929-A7CD-3123112C941E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B24CE91-62ED-6441-7AD2-9CF4E103F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734F7F8-6872-CAD8-B09E-321DDE78D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C658-702E-427E-A5D3-53790492402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3625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0999A0C-5727-FF76-B0B2-F80C1EE3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B737-A1EC-4929-A7CD-3123112C941E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C0A9610-664B-F71F-6711-3F9984B3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0B6111B-B4DE-9A15-3D00-63B92FD3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C658-702E-427E-A5D3-53790492402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7456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17B304-71AB-9B76-D66E-6CFC2C159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2374CB-8394-B853-6D31-D3FE87722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B34C0C1-C08C-D426-F975-621A56237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16ACD1-EC4C-15D8-F2A8-871B7E070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B737-A1EC-4929-A7CD-3123112C941E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E417E52-809E-7F75-48CE-193385D47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E963B57-1C3C-DD0B-BBD3-3EAACEC9E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C658-702E-427E-A5D3-53790492402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716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E70-AD78-4CE6-B4DB-2F12A1C494F5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4F3F-1135-481E-BC25-AAF666CA3759}" type="slidenum">
              <a:rPr lang="de-CH" smtClean="0"/>
              <a:t>‹Nr.›</a:t>
            </a:fld>
            <a:endParaRPr lang="de-CH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359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99BF1B-D122-875E-92E1-F2977DF10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38B9C0D-D2AB-EE8B-BD2F-736C8E1260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2D9486-B0F8-0C0B-9CA1-A69C16B66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07674D-C1BF-83DA-BEBA-45EBACC70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B737-A1EC-4929-A7CD-3123112C941E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F711DE-5BB1-2C2F-CCFC-417D26407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897484-4560-5349-5F70-5F967D904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C658-702E-427E-A5D3-53790492402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8670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18D85-8D53-1E47-D590-B84403FC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AC7C617-5168-5523-1837-8A6B80EE3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06D9DF-5014-1A8E-6532-BBE26FD60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B737-A1EC-4929-A7CD-3123112C941E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67C9FE-5F13-F0B7-F55D-2F7D033D2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A6420B-7480-435E-D566-6F945B43A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C658-702E-427E-A5D3-53790492402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5509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06A259C-F748-7DF3-8DC0-7A715B175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E334339-40FC-D0D9-80F4-7C2A5BEF8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D6D78B-1ADC-6000-2615-82B29E99B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B737-A1EC-4929-A7CD-3123112C941E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E45B39-BD3A-9104-3007-DCC05911C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9129DA-4A2C-D089-0E12-92006762D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C658-702E-427E-A5D3-53790492402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517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E70-AD78-4CE6-B4DB-2F12A1C494F5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4F3F-1135-481E-BC25-AAF666CA3759}" type="slidenum">
              <a:rPr lang="de-CH" smtClean="0"/>
              <a:t>‹Nr.›</a:t>
            </a:fld>
            <a:endParaRPr lang="de-CH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50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E70-AD78-4CE6-B4DB-2F12A1C494F5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4F3F-1135-481E-BC25-AAF666CA3759}" type="slidenum">
              <a:rPr lang="de-CH" smtClean="0"/>
              <a:t>‹Nr.›</a:t>
            </a:fld>
            <a:endParaRPr lang="de-CH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59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E70-AD78-4CE6-B4DB-2F12A1C494F5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4F3F-1135-481E-BC25-AAF666CA3759}" type="slidenum">
              <a:rPr lang="de-CH" smtClean="0"/>
              <a:t>‹Nr.›</a:t>
            </a:fld>
            <a:endParaRPr lang="de-CH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18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E70-AD78-4CE6-B4DB-2F12A1C494F5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4F3F-1135-481E-BC25-AAF666CA3759}" type="slidenum">
              <a:rPr lang="de-CH" smtClean="0"/>
              <a:t>‹Nr.›</a:t>
            </a:fld>
            <a:endParaRPr lang="de-CH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00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E70-AD78-4CE6-B4DB-2F12A1C494F5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4F3F-1135-481E-BC25-AAF666CA375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6996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E70-AD78-4CE6-B4DB-2F12A1C494F5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4F3F-1135-481E-BC25-AAF666CA3759}" type="slidenum">
              <a:rPr lang="de-CH" smtClean="0"/>
              <a:t>‹Nr.›</a:t>
            </a:fld>
            <a:endParaRPr lang="de-CH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15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7B93E70-AD78-4CE6-B4DB-2F12A1C494F5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4F3F-1135-481E-BC25-AAF666CA3759}" type="slidenum">
              <a:rPr lang="de-CH" smtClean="0"/>
              <a:t>‹Nr.›</a:t>
            </a:fld>
            <a:endParaRPr lang="de-CH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41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93E70-AD78-4CE6-B4DB-2F12A1C494F5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2304F3F-1135-481E-BC25-AAF666CA3759}" type="slidenum">
              <a:rPr lang="de-CH" smtClean="0"/>
              <a:t>‹Nr.›</a:t>
            </a:fld>
            <a:endParaRPr lang="de-CH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89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B0001D7-CB74-3358-BE5C-D5F6A616B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65EEB0-E259-5DFA-4864-8451E66E3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9552E1-CA19-8C54-918A-690504BC5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8B737-A1EC-4929-A7CD-3123112C941E}" type="datetimeFigureOut">
              <a:rPr lang="de-CH" smtClean="0"/>
              <a:t>24.10.2022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8551BF-E1D1-B5F5-62A4-F6138552F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BFF551-1622-D285-1C2E-648299E11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CC658-702E-427E-A5D3-53790492402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050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8B4BC-5095-25B1-D88D-899D641D9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109728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C1BCA34-D6D2-71F4-C8A2-6455D9580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67798"/>
            <a:ext cx="9144000" cy="817562"/>
          </a:xfrm>
        </p:spPr>
        <p:txBody>
          <a:bodyPr/>
          <a:lstStyle/>
          <a:p>
            <a:r>
              <a:rPr lang="de-CH" dirty="0"/>
              <a:t>Eine </a:t>
            </a:r>
            <a:r>
              <a:rPr lang="de-CH"/>
              <a:t>Fotostory von 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9891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279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90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8179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791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76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3482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952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254784"/>
      </p:ext>
    </p:extLst>
  </p:cSld>
  <p:clrMapOvr>
    <a:masterClrMapping/>
  </p:clrMapOvr>
</p:sld>
</file>

<file path=ppt/theme/theme1.xml><?xml version="1.0" encoding="utf-8"?>
<a:theme xmlns:a="http://schemas.openxmlformats.org/drawingml/2006/main" name="Katalog">
  <a:themeElements>
    <a:clrScheme name="Katalog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Katalog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talog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TM10001114[[fn=Katalog]]</Template>
  <TotalTime>0</TotalTime>
  <Words>3</Words>
  <Application>Microsoft Office PowerPoint</Application>
  <PresentationFormat>Breitbild</PresentationFormat>
  <Paragraphs>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Katalog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Beat Küng</dc:creator>
  <cp:lastModifiedBy>Küng Beat PH Luzern</cp:lastModifiedBy>
  <cp:revision>7</cp:revision>
  <dcterms:created xsi:type="dcterms:W3CDTF">2022-10-18T10:51:17Z</dcterms:created>
  <dcterms:modified xsi:type="dcterms:W3CDTF">2022-10-24T05:39:03Z</dcterms:modified>
</cp:coreProperties>
</file>