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D7F99-3199-EA40-9471-A19C094CA379}" v="8" dt="2022-10-03T13:46:54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>
      <p:cViewPr varScale="1">
        <p:scale>
          <a:sx n="101" d="100"/>
          <a:sy n="101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6D636-4122-85F7-0C20-A83D0CFB0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46D8F0-5DEE-969D-ABB0-E5193F123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8D3B28-3ECA-E1DF-A202-EBC1B4A3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7672B-4436-6DFB-1E9D-9574510F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7471D3-C77D-F074-BFF2-696403DD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05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CD829-4BB2-0419-C065-6EDA1019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812CE1-3376-8950-5AB2-E8E0B5D70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165DD-987A-1625-F58E-647B6F99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C5AA0F-1052-A58C-78F4-D72E0945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9F6FC8-7B3A-72BE-BA84-23D2F8E3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66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AD054AF-1143-21E9-5587-D4A8ABDE6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0A3531-3751-732E-F01E-60DACA3EC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C0AE12-0655-D43B-AF9F-B3DFF7E18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6477D4-D6A6-CBC1-19AA-A7CEF1E2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7DCDF8-FCFF-1E50-9965-153A1265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D1772-864B-2137-182F-B0163BFC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2E1473-1E8B-6864-C744-9BE1188C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02E0B-E88D-069F-60ED-B5B25B96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FF30EC-2C84-4B58-A644-649BE094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1C55E8-CBB6-2CA5-BA7A-984E670E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2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DDD2E-365A-CFDA-4588-68386736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77DEC9-1F66-FD06-0461-30D6F1585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1048BB-57CF-DA53-9BF3-47ADC82C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8CB7C6-BBF2-DE7E-35B3-9268361D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894836-58DC-EDBE-5E8B-EB9DD27C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0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BE50B-10FD-080E-0886-9AFCCE18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EF294F-CDF3-43A9-0B69-DB5056044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DD90A3-2A7B-6827-D086-65CF890A3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AD261B-BB4E-7C6F-1B7D-EEFDF3C8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849983-F082-50F2-D344-A97C4688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BFEFB7-E6B7-1C4F-BDB4-8A49DAEE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5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B71C9-4E21-6EDE-D856-46FA3E45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17E7C1-E963-B58E-2B58-3F22A421D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5C5794-80D5-8FF5-3E35-8A2843F24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5CAE2E-F97C-6E46-F1F4-6C2F74C31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CFF94C-A2A1-4D62-0A77-839E7AED4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4C3D15-4466-CCD8-164D-CCAE5545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A5DF47D-98C6-5B2E-644D-043FAC4D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7AAF61-3D74-041A-6A9C-0B0B0613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6BD8F-8FEE-955F-023D-CFD485E2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8AE8C6-B001-B377-6DF3-AE82289BC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CF8831-2073-A0D3-F3B7-25F14603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A47A2C-DAD6-75D3-DB26-D7B0A557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76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B20CFB-E8CD-9890-5D0C-7576D5DC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F038C0-0FAA-1520-E0D4-CBCFC403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3026EC-F2FD-0E1D-0FF1-61D9DCC8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6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D35E7-76E8-9F3C-2730-5DE52D43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4A0B3-0AE5-3F80-5D0B-B047B29B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FFDB59-9B6A-B517-A2C5-92F84486E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3E22C2-F8AB-FB24-C24D-21E9A1C2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8180AC-BE22-A2BA-4F06-F6FD674E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F2D318-2DD0-E948-A592-E8105036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1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0D666-4D72-A971-7C87-C1094A9F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14596E-3076-FBD8-DBE8-9FA16C2E8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44DFBB-4417-77D5-8D8C-A46B6B5FE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401CF7-98DE-F347-2B63-DFA77A85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5F3703-5FC2-6296-959B-B8ABE721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278A33-C21E-D7DC-7BDA-0D45861F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6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3D173C-B24D-9B36-C87B-A15FC6CF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D61433-F90F-CC33-26FE-7AA7B5256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45C527-8677-9B08-157C-75ED8453C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545FB-F26D-1F40-9003-23FAD214D97C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FEE03C-C9D3-032B-D176-92FA5DB8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96BB87-F0CE-9CA7-390A-229FC1A5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45B0-ECEA-2944-B423-C0F40A9F4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49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nited_States%E2%80%93Mexico_border_map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923F9-AC01-6E91-8BA4-3758CF3AA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445D3B-4B35-1DBD-74A8-088BDD444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92D8845-17C5-9DE1-D8D8-DED076051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0"/>
            <a:ext cx="9164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35B557A-9E9F-38FF-8355-1A766DEBBAF4}"/>
              </a:ext>
            </a:extLst>
          </p:cNvPr>
          <p:cNvSpPr txBox="1"/>
          <p:nvPr/>
        </p:nvSpPr>
        <p:spPr>
          <a:xfrm>
            <a:off x="11010899" y="6524625"/>
            <a:ext cx="1285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err="1">
                <a:latin typeface="Century Gothic" panose="020B0502020202020204" pitchFamily="34" charset="0"/>
                <a:hlinkClick r:id="rId3"/>
              </a:rPr>
              <a:t>public</a:t>
            </a:r>
            <a:r>
              <a:rPr lang="de-CH" sz="1050" dirty="0">
                <a:latin typeface="Century Gothic" panose="020B0502020202020204" pitchFamily="34" charset="0"/>
                <a:hlinkClick r:id="rId3"/>
              </a:rPr>
              <a:t> </a:t>
            </a:r>
            <a:r>
              <a:rPr lang="de-CH" sz="1050" dirty="0" err="1">
                <a:latin typeface="Century Gothic" panose="020B0502020202020204" pitchFamily="34" charset="0"/>
                <a:hlinkClick r:id="rId3"/>
              </a:rPr>
              <a:t>domain</a:t>
            </a:r>
            <a:endParaRPr lang="de-CH" sz="105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2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Zaun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fence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Regierung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Abschiebung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deportation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55454438-0FC2-D366-D12F-E1A47FEC42D9}"/>
              </a:ext>
            </a:extLst>
          </p:cNvPr>
          <p:cNvSpPr/>
          <p:nvPr/>
        </p:nvSpPr>
        <p:spPr>
          <a:xfrm>
            <a:off x="6221896" y="2299066"/>
            <a:ext cx="2961861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D9BAD6-0CD9-BAEA-2633-962DCFB3B052}"/>
              </a:ext>
            </a:extLst>
          </p:cNvPr>
          <p:cNvSpPr/>
          <p:nvPr/>
        </p:nvSpPr>
        <p:spPr>
          <a:xfrm>
            <a:off x="6221896" y="3048254"/>
            <a:ext cx="2961861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61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Zaun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fence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Regierung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Abschiebung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deportation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E8D9BAD6-0CD9-BAEA-2633-962DCFB3B052}"/>
              </a:ext>
            </a:extLst>
          </p:cNvPr>
          <p:cNvSpPr/>
          <p:nvPr/>
        </p:nvSpPr>
        <p:spPr>
          <a:xfrm>
            <a:off x="6221896" y="3048254"/>
            <a:ext cx="2961861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1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Zaun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fence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Regierung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Abschiebung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deportation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6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765750"/>
              </p:ext>
            </p:extLst>
          </p:nvPr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941CE346-DED3-16FC-6F8B-6B5DA6795F51}"/>
              </a:ext>
            </a:extLst>
          </p:cNvPr>
          <p:cNvSpPr/>
          <p:nvPr/>
        </p:nvSpPr>
        <p:spPr>
          <a:xfrm>
            <a:off x="6096000" y="1470991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BF84820-46B5-5BA0-4926-24AE84233996}"/>
              </a:ext>
            </a:extLst>
          </p:cNvPr>
          <p:cNvSpPr/>
          <p:nvPr/>
        </p:nvSpPr>
        <p:spPr>
          <a:xfrm>
            <a:off x="6208644" y="3157330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7E86A99-0735-D5A5-F5E1-2D554D8D731A}"/>
              </a:ext>
            </a:extLst>
          </p:cNvPr>
          <p:cNvSpPr/>
          <p:nvPr/>
        </p:nvSpPr>
        <p:spPr>
          <a:xfrm>
            <a:off x="6208644" y="4757785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0A1334A-24BD-7933-9092-A9DB8B0A6F12}"/>
              </a:ext>
            </a:extLst>
          </p:cNvPr>
          <p:cNvSpPr/>
          <p:nvPr/>
        </p:nvSpPr>
        <p:spPr>
          <a:xfrm>
            <a:off x="6208644" y="2293898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83EC4B-2EA2-AFD9-C930-899A0229A6A7}"/>
              </a:ext>
            </a:extLst>
          </p:cNvPr>
          <p:cNvSpPr/>
          <p:nvPr/>
        </p:nvSpPr>
        <p:spPr>
          <a:xfrm>
            <a:off x="6274904" y="3878174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89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BF84820-46B5-5BA0-4926-24AE84233996}"/>
              </a:ext>
            </a:extLst>
          </p:cNvPr>
          <p:cNvSpPr/>
          <p:nvPr/>
        </p:nvSpPr>
        <p:spPr>
          <a:xfrm>
            <a:off x="6208644" y="3157330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7E86A99-0735-D5A5-F5E1-2D554D8D731A}"/>
              </a:ext>
            </a:extLst>
          </p:cNvPr>
          <p:cNvSpPr/>
          <p:nvPr/>
        </p:nvSpPr>
        <p:spPr>
          <a:xfrm>
            <a:off x="6208644" y="4757785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0A1334A-24BD-7933-9092-A9DB8B0A6F12}"/>
              </a:ext>
            </a:extLst>
          </p:cNvPr>
          <p:cNvSpPr/>
          <p:nvPr/>
        </p:nvSpPr>
        <p:spPr>
          <a:xfrm>
            <a:off x="6208644" y="2293898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83EC4B-2EA2-AFD9-C930-899A0229A6A7}"/>
              </a:ext>
            </a:extLst>
          </p:cNvPr>
          <p:cNvSpPr/>
          <p:nvPr/>
        </p:nvSpPr>
        <p:spPr>
          <a:xfrm>
            <a:off x="6274904" y="3878174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84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BF84820-46B5-5BA0-4926-24AE84233996}"/>
              </a:ext>
            </a:extLst>
          </p:cNvPr>
          <p:cNvSpPr/>
          <p:nvPr/>
        </p:nvSpPr>
        <p:spPr>
          <a:xfrm>
            <a:off x="6208644" y="3157330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7E86A99-0735-D5A5-F5E1-2D554D8D731A}"/>
              </a:ext>
            </a:extLst>
          </p:cNvPr>
          <p:cNvSpPr/>
          <p:nvPr/>
        </p:nvSpPr>
        <p:spPr>
          <a:xfrm>
            <a:off x="6208644" y="4757785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83EC4B-2EA2-AFD9-C930-899A0229A6A7}"/>
              </a:ext>
            </a:extLst>
          </p:cNvPr>
          <p:cNvSpPr/>
          <p:nvPr/>
        </p:nvSpPr>
        <p:spPr>
          <a:xfrm>
            <a:off x="6274904" y="3878174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16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67E86A99-0735-D5A5-F5E1-2D554D8D731A}"/>
              </a:ext>
            </a:extLst>
          </p:cNvPr>
          <p:cNvSpPr/>
          <p:nvPr/>
        </p:nvSpPr>
        <p:spPr>
          <a:xfrm>
            <a:off x="6208644" y="4757785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83EC4B-2EA2-AFD9-C930-899A0229A6A7}"/>
              </a:ext>
            </a:extLst>
          </p:cNvPr>
          <p:cNvSpPr/>
          <p:nvPr/>
        </p:nvSpPr>
        <p:spPr>
          <a:xfrm>
            <a:off x="6274904" y="3878174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37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67E86A99-0735-D5A5-F5E1-2D554D8D731A}"/>
              </a:ext>
            </a:extLst>
          </p:cNvPr>
          <p:cNvSpPr/>
          <p:nvPr/>
        </p:nvSpPr>
        <p:spPr>
          <a:xfrm>
            <a:off x="6208644" y="4757785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05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EFCDA191-A962-9E8E-2BFF-FCE967C0B6E2}"/>
              </a:ext>
            </a:extLst>
          </p:cNvPr>
          <p:cNvSpPr/>
          <p:nvPr/>
        </p:nvSpPr>
        <p:spPr>
          <a:xfrm>
            <a:off x="6274904" y="5559101"/>
            <a:ext cx="2517913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43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/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Gedanken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thoughts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Grenze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entkommen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escape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begegnen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erschöpft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Rechtfertigung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69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DF745C-680F-B0FF-D7B6-1E8FA2709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32043"/>
              </p:ext>
            </p:extLst>
          </p:nvPr>
        </p:nvGraphicFramePr>
        <p:xfrm>
          <a:off x="570679" y="572643"/>
          <a:ext cx="11050642" cy="57127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506709">
                  <a:extLst>
                    <a:ext uri="{9D8B030D-6E8A-4147-A177-3AD203B41FA5}">
                      <a16:colId xmlns:a16="http://schemas.microsoft.com/office/drawing/2014/main" val="3608219352"/>
                    </a:ext>
                  </a:extLst>
                </a:gridCol>
                <a:gridCol w="5543933">
                  <a:extLst>
                    <a:ext uri="{9D8B030D-6E8A-4147-A177-3AD203B41FA5}">
                      <a16:colId xmlns:a16="http://schemas.microsoft.com/office/drawing/2014/main" val="1767905558"/>
                    </a:ext>
                  </a:extLst>
                </a:gridCol>
              </a:tblGrid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Deutsch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3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Englisch</a:t>
                      </a:r>
                      <a:endParaRPr lang="de-CH" sz="3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627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Zaun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fence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30003851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Regierung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63318368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Abschiebung</a:t>
                      </a: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3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deportation</a:t>
                      </a: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958006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581904907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315145040"/>
                  </a:ext>
                </a:extLst>
              </a:tr>
              <a:tr h="81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3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02182639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55454438-0FC2-D366-D12F-E1A47FEC42D9}"/>
              </a:ext>
            </a:extLst>
          </p:cNvPr>
          <p:cNvSpPr/>
          <p:nvPr/>
        </p:nvSpPr>
        <p:spPr>
          <a:xfrm>
            <a:off x="6221896" y="2299066"/>
            <a:ext cx="2961861" cy="5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A1D71CB-5C2F-BF3A-4DFC-51982A9E68B2}"/>
              </a:ext>
            </a:extLst>
          </p:cNvPr>
          <p:cNvSpPr/>
          <p:nvPr/>
        </p:nvSpPr>
        <p:spPr>
          <a:xfrm>
            <a:off x="6096000" y="1444742"/>
            <a:ext cx="2517913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D9BAD6-0CD9-BAEA-2633-962DCFB3B052}"/>
              </a:ext>
            </a:extLst>
          </p:cNvPr>
          <p:cNvSpPr/>
          <p:nvPr/>
        </p:nvSpPr>
        <p:spPr>
          <a:xfrm>
            <a:off x="6221896" y="3048254"/>
            <a:ext cx="2961861" cy="543339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19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131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Felder</dc:creator>
  <cp:lastModifiedBy>Cathomen Mario BKZ-GS</cp:lastModifiedBy>
  <cp:revision>8</cp:revision>
  <dcterms:created xsi:type="dcterms:W3CDTF">2022-09-29T12:15:35Z</dcterms:created>
  <dcterms:modified xsi:type="dcterms:W3CDTF">2022-11-01T10:31:41Z</dcterms:modified>
</cp:coreProperties>
</file>