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C13AD7-3CA6-42FB-87C1-BE617F6AA36F}" v="65" dt="2023-01-19T13:44:24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33" autoAdjust="0"/>
    <p:restoredTop sz="94660"/>
  </p:normalViewPr>
  <p:slideViewPr>
    <p:cSldViewPr snapToGrid="0">
      <p:cViewPr>
        <p:scale>
          <a:sx n="66" d="100"/>
          <a:sy n="66" d="100"/>
        </p:scale>
        <p:origin x="379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omen Mario BKZ-GS" userId="72b96a8e-436d-4f7d-be9c-a3d1230837ff" providerId="ADAL" clId="{A7C13AD7-3CA6-42FB-87C1-BE617F6AA36F}"/>
    <pc:docChg chg="undo custSel modSld sldOrd">
      <pc:chgData name="Cathomen Mario BKZ-GS" userId="72b96a8e-436d-4f7d-be9c-a3d1230837ff" providerId="ADAL" clId="{A7C13AD7-3CA6-42FB-87C1-BE617F6AA36F}" dt="2023-01-19T13:51:01.192" v="301" actId="20577"/>
      <pc:docMkLst>
        <pc:docMk/>
      </pc:docMkLst>
      <pc:sldChg chg="addSp delSp modSp mod">
        <pc:chgData name="Cathomen Mario BKZ-GS" userId="72b96a8e-436d-4f7d-be9c-a3d1230837ff" providerId="ADAL" clId="{A7C13AD7-3CA6-42FB-87C1-BE617F6AA36F}" dt="2023-01-19T13:44:34.819" v="279" actId="478"/>
        <pc:sldMkLst>
          <pc:docMk/>
          <pc:sldMk cId="4111344107" sldId="256"/>
        </pc:sldMkLst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2" creationId="{8BA92D43-8351-97A0-26BA-A4B70E7C859C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3" creationId="{055DA969-B52C-2CBE-E766-82045D6B415B}"/>
          </ac:spMkLst>
        </pc:spChg>
        <pc:spChg chg="mod">
          <ac:chgData name="Cathomen Mario BKZ-GS" userId="72b96a8e-436d-4f7d-be9c-a3d1230837ff" providerId="ADAL" clId="{A7C13AD7-3CA6-42FB-87C1-BE617F6AA36F}" dt="2023-01-19T13:43:53.728" v="217" actId="20577"/>
          <ac:spMkLst>
            <pc:docMk/>
            <pc:sldMk cId="4111344107" sldId="256"/>
            <ac:spMk id="4" creationId="{5F71D4D2-5DC3-C76E-2468-DBA2187C5CAA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5" creationId="{FA8AC142-83F3-3A0F-8C85-76D50B99C1A1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6" creationId="{1D43F0C7-61C3-4383-EF29-CE9A3DA0ED84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10" creationId="{C4532F8C-AC14-AF80-1F3F-1A8CAF610440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11" creationId="{13493495-DC68-8066-9C40-D88C526B48AC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12" creationId="{E45E9C3B-330E-1AFB-EF75-B7BDA5B74BD9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21" creationId="{D287D43B-00C1-F3CD-F271-5522EBA6971E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47" creationId="{379CC115-038C-663D-686D-ED3F74312B6E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48" creationId="{F0B62FF2-7906-9E60-B433-CE2958971798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49" creationId="{44633751-1EBE-CD6B-9E86-5279F04B5150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50" creationId="{9443CB01-66C9-A7E1-2E48-6B5626B9BDFA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51" creationId="{BA9747D4-3947-F1B5-7C8B-8676CD4272DA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52" creationId="{B9276EF7-7210-8023-5839-FB2BA539D935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53" creationId="{4DF8B413-3698-0D2F-9B78-3C57CF18E163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54" creationId="{C5091FA3-CB69-37F9-3252-4054F6290ECE}"/>
          </ac:spMkLst>
        </pc:spChg>
        <pc:spChg chg="add del mod">
          <ac:chgData name="Cathomen Mario BKZ-GS" userId="72b96a8e-436d-4f7d-be9c-a3d1230837ff" providerId="ADAL" clId="{A7C13AD7-3CA6-42FB-87C1-BE617F6AA36F}" dt="2023-01-19T13:44:34.819" v="279" actId="478"/>
          <ac:spMkLst>
            <pc:docMk/>
            <pc:sldMk cId="4111344107" sldId="256"/>
            <ac:spMk id="55" creationId="{5C80CA06-D89D-5B40-1DF8-EAFD65B1F4D1}"/>
          </ac:spMkLst>
        </pc:spChg>
      </pc:sldChg>
      <pc:sldChg chg="addSp delSp modSp mod ord">
        <pc:chgData name="Cathomen Mario BKZ-GS" userId="72b96a8e-436d-4f7d-be9c-a3d1230837ff" providerId="ADAL" clId="{A7C13AD7-3CA6-42FB-87C1-BE617F6AA36F}" dt="2023-01-19T13:51:01.192" v="301" actId="20577"/>
        <pc:sldMkLst>
          <pc:docMk/>
          <pc:sldMk cId="1604828871" sldId="257"/>
        </pc:sldMkLst>
        <pc:spChg chg="mod">
          <ac:chgData name="Cathomen Mario BKZ-GS" userId="72b96a8e-436d-4f7d-be9c-a3d1230837ff" providerId="ADAL" clId="{A7C13AD7-3CA6-42FB-87C1-BE617F6AA36F}" dt="2023-01-19T13:51:01.192" v="301" actId="20577"/>
          <ac:spMkLst>
            <pc:docMk/>
            <pc:sldMk cId="1604828871" sldId="257"/>
            <ac:spMk id="2" creationId="{972CF959-3747-7251-BCB5-24D0E6B104D4}"/>
          </ac:spMkLst>
        </pc:spChg>
        <pc:spChg chg="mod">
          <ac:chgData name="Cathomen Mario BKZ-GS" userId="72b96a8e-436d-4f7d-be9c-a3d1230837ff" providerId="ADAL" clId="{A7C13AD7-3CA6-42FB-87C1-BE617F6AA36F}" dt="2023-01-19T13:46:27.372" v="291" actId="404"/>
          <ac:spMkLst>
            <pc:docMk/>
            <pc:sldMk cId="1604828871" sldId="257"/>
            <ac:spMk id="3" creationId="{7890117D-FF07-6625-8447-E6A91F60E917}"/>
          </ac:spMkLst>
        </pc:spChg>
        <pc:spChg chg="mod">
          <ac:chgData name="Cathomen Mario BKZ-GS" userId="72b96a8e-436d-4f7d-be9c-a3d1230837ff" providerId="ADAL" clId="{A7C13AD7-3CA6-42FB-87C1-BE617F6AA36F}" dt="2023-01-19T13:36:30.389" v="141" actId="1038"/>
          <ac:spMkLst>
            <pc:docMk/>
            <pc:sldMk cId="1604828871" sldId="257"/>
            <ac:spMk id="32" creationId="{036769A3-15B9-9CD5-D464-4522CD8560A0}"/>
          </ac:spMkLst>
        </pc:spChg>
        <pc:spChg chg="add mod">
          <ac:chgData name="Cathomen Mario BKZ-GS" userId="72b96a8e-436d-4f7d-be9c-a3d1230837ff" providerId="ADAL" clId="{A7C13AD7-3CA6-42FB-87C1-BE617F6AA36F}" dt="2023-01-19T13:21:49.363" v="22" actId="1037"/>
          <ac:spMkLst>
            <pc:docMk/>
            <pc:sldMk cId="1604828871" sldId="257"/>
            <ac:spMk id="44" creationId="{B8DA3315-1484-96B7-D16D-406A4525C1A8}"/>
          </ac:spMkLst>
        </pc:spChg>
        <pc:spChg chg="add mod">
          <ac:chgData name="Cathomen Mario BKZ-GS" userId="72b96a8e-436d-4f7d-be9c-a3d1230837ff" providerId="ADAL" clId="{A7C13AD7-3CA6-42FB-87C1-BE617F6AA36F}" dt="2023-01-19T13:22:01.453" v="26" actId="1038"/>
          <ac:spMkLst>
            <pc:docMk/>
            <pc:sldMk cId="1604828871" sldId="257"/>
            <ac:spMk id="45" creationId="{D7B0BD10-F64C-EAE2-A393-168980FC3B5C}"/>
          </ac:spMkLst>
        </pc:spChg>
        <pc:spChg chg="add mod">
          <ac:chgData name="Cathomen Mario BKZ-GS" userId="72b96a8e-436d-4f7d-be9c-a3d1230837ff" providerId="ADAL" clId="{A7C13AD7-3CA6-42FB-87C1-BE617F6AA36F}" dt="2023-01-19T13:22:08.161" v="28" actId="1076"/>
          <ac:spMkLst>
            <pc:docMk/>
            <pc:sldMk cId="1604828871" sldId="257"/>
            <ac:spMk id="46" creationId="{E95DB700-F9E5-F454-ACA8-B21EB77F2379}"/>
          </ac:spMkLst>
        </pc:spChg>
        <pc:spChg chg="add mod">
          <ac:chgData name="Cathomen Mario BKZ-GS" userId="72b96a8e-436d-4f7d-be9c-a3d1230837ff" providerId="ADAL" clId="{A7C13AD7-3CA6-42FB-87C1-BE617F6AA36F}" dt="2023-01-19T13:22:54.635" v="37" actId="1076"/>
          <ac:spMkLst>
            <pc:docMk/>
            <pc:sldMk cId="1604828871" sldId="257"/>
            <ac:spMk id="50" creationId="{8F5502CB-6EB0-7F02-B6B8-8422343F668B}"/>
          </ac:spMkLst>
        </pc:spChg>
        <pc:spChg chg="add mod">
          <ac:chgData name="Cathomen Mario BKZ-GS" userId="72b96a8e-436d-4f7d-be9c-a3d1230837ff" providerId="ADAL" clId="{A7C13AD7-3CA6-42FB-87C1-BE617F6AA36F}" dt="2023-01-19T13:23:04.445" v="39" actId="1076"/>
          <ac:spMkLst>
            <pc:docMk/>
            <pc:sldMk cId="1604828871" sldId="257"/>
            <ac:spMk id="51" creationId="{336684C0-CF60-D2F0-A388-4C562767E412}"/>
          </ac:spMkLst>
        </pc:spChg>
        <pc:spChg chg="add mod">
          <ac:chgData name="Cathomen Mario BKZ-GS" userId="72b96a8e-436d-4f7d-be9c-a3d1230837ff" providerId="ADAL" clId="{A7C13AD7-3CA6-42FB-87C1-BE617F6AA36F}" dt="2023-01-19T13:23:18.890" v="41" actId="1076"/>
          <ac:spMkLst>
            <pc:docMk/>
            <pc:sldMk cId="1604828871" sldId="257"/>
            <ac:spMk id="52" creationId="{35B6EF07-4DDF-842F-C18E-FC997730776E}"/>
          </ac:spMkLst>
        </pc:spChg>
        <pc:spChg chg="add mod">
          <ac:chgData name="Cathomen Mario BKZ-GS" userId="72b96a8e-436d-4f7d-be9c-a3d1230837ff" providerId="ADAL" clId="{A7C13AD7-3CA6-42FB-87C1-BE617F6AA36F}" dt="2023-01-19T13:23:48.794" v="45" actId="1076"/>
          <ac:spMkLst>
            <pc:docMk/>
            <pc:sldMk cId="1604828871" sldId="257"/>
            <ac:spMk id="54" creationId="{E7132D9B-BC81-DE6B-02A4-4E2A7902F189}"/>
          </ac:spMkLst>
        </pc:spChg>
        <pc:spChg chg="add mod">
          <ac:chgData name="Cathomen Mario BKZ-GS" userId="72b96a8e-436d-4f7d-be9c-a3d1230837ff" providerId="ADAL" clId="{A7C13AD7-3CA6-42FB-87C1-BE617F6AA36F}" dt="2023-01-19T13:23:55.172" v="47" actId="1076"/>
          <ac:spMkLst>
            <pc:docMk/>
            <pc:sldMk cId="1604828871" sldId="257"/>
            <ac:spMk id="55" creationId="{7EFB9FBD-FDA2-E839-F473-7B3EFA68B1F4}"/>
          </ac:spMkLst>
        </pc:spChg>
        <pc:spChg chg="add mod">
          <ac:chgData name="Cathomen Mario BKZ-GS" userId="72b96a8e-436d-4f7d-be9c-a3d1230837ff" providerId="ADAL" clId="{A7C13AD7-3CA6-42FB-87C1-BE617F6AA36F}" dt="2023-01-19T13:24:01.743" v="49" actId="1076"/>
          <ac:spMkLst>
            <pc:docMk/>
            <pc:sldMk cId="1604828871" sldId="257"/>
            <ac:spMk id="56" creationId="{71A508A7-53D3-00F5-C7F4-CCA9CBDF7AEB}"/>
          </ac:spMkLst>
        </pc:spChg>
        <pc:spChg chg="add mod">
          <ac:chgData name="Cathomen Mario BKZ-GS" userId="72b96a8e-436d-4f7d-be9c-a3d1230837ff" providerId="ADAL" clId="{A7C13AD7-3CA6-42FB-87C1-BE617F6AA36F}" dt="2023-01-19T13:31:53.843" v="76" actId="1038"/>
          <ac:spMkLst>
            <pc:docMk/>
            <pc:sldMk cId="1604828871" sldId="257"/>
            <ac:spMk id="57" creationId="{8F2F3B7C-A670-4DD1-3DAE-16C9D9F750EC}"/>
          </ac:spMkLst>
        </pc:spChg>
        <pc:spChg chg="add mod">
          <ac:chgData name="Cathomen Mario BKZ-GS" userId="72b96a8e-436d-4f7d-be9c-a3d1230837ff" providerId="ADAL" clId="{A7C13AD7-3CA6-42FB-87C1-BE617F6AA36F}" dt="2023-01-19T13:31:55.762" v="78" actId="1038"/>
          <ac:spMkLst>
            <pc:docMk/>
            <pc:sldMk cId="1604828871" sldId="257"/>
            <ac:spMk id="58" creationId="{439BF0E0-ACAC-C0FC-52C2-8CFF1D388F03}"/>
          </ac:spMkLst>
        </pc:spChg>
        <pc:spChg chg="add mod">
          <ac:chgData name="Cathomen Mario BKZ-GS" userId="72b96a8e-436d-4f7d-be9c-a3d1230837ff" providerId="ADAL" clId="{A7C13AD7-3CA6-42FB-87C1-BE617F6AA36F}" dt="2023-01-19T13:31:57.397" v="79" actId="1038"/>
          <ac:spMkLst>
            <pc:docMk/>
            <pc:sldMk cId="1604828871" sldId="257"/>
            <ac:spMk id="59" creationId="{B751A57A-3905-4B23-0326-C30764F3096C}"/>
          </ac:spMkLst>
        </pc:spChg>
        <pc:spChg chg="add mod">
          <ac:chgData name="Cathomen Mario BKZ-GS" userId="72b96a8e-436d-4f7d-be9c-a3d1230837ff" providerId="ADAL" clId="{A7C13AD7-3CA6-42FB-87C1-BE617F6AA36F}" dt="2023-01-19T13:31:50.190" v="74" actId="1038"/>
          <ac:spMkLst>
            <pc:docMk/>
            <pc:sldMk cId="1604828871" sldId="257"/>
            <ac:spMk id="60" creationId="{AD02ACC2-B9FE-4A0A-33B0-E7A0E31B21C7}"/>
          </ac:spMkLst>
        </pc:spChg>
        <pc:spChg chg="add mod">
          <ac:chgData name="Cathomen Mario BKZ-GS" userId="72b96a8e-436d-4f7d-be9c-a3d1230837ff" providerId="ADAL" clId="{A7C13AD7-3CA6-42FB-87C1-BE617F6AA36F}" dt="2023-01-19T13:31:30.546" v="73" actId="1038"/>
          <ac:spMkLst>
            <pc:docMk/>
            <pc:sldMk cId="1604828871" sldId="257"/>
            <ac:spMk id="61" creationId="{DFACDF82-422D-1265-5955-30F36D3D7C69}"/>
          </ac:spMkLst>
        </pc:spChg>
        <pc:spChg chg="add mod">
          <ac:chgData name="Cathomen Mario BKZ-GS" userId="72b96a8e-436d-4f7d-be9c-a3d1230837ff" providerId="ADAL" clId="{A7C13AD7-3CA6-42FB-87C1-BE617F6AA36F}" dt="2023-01-19T13:32:11.883" v="81" actId="1076"/>
          <ac:spMkLst>
            <pc:docMk/>
            <pc:sldMk cId="1604828871" sldId="257"/>
            <ac:spMk id="62" creationId="{1E67383D-BA42-A2CA-F0C2-BC02AAE4190C}"/>
          </ac:spMkLst>
        </pc:spChg>
        <pc:spChg chg="add mod">
          <ac:chgData name="Cathomen Mario BKZ-GS" userId="72b96a8e-436d-4f7d-be9c-a3d1230837ff" providerId="ADAL" clId="{A7C13AD7-3CA6-42FB-87C1-BE617F6AA36F}" dt="2023-01-19T13:32:33.810" v="88" actId="1038"/>
          <ac:spMkLst>
            <pc:docMk/>
            <pc:sldMk cId="1604828871" sldId="257"/>
            <ac:spMk id="64" creationId="{8F73FA73-8E01-F99C-2CDE-28FC64576C3F}"/>
          </ac:spMkLst>
        </pc:spChg>
        <pc:spChg chg="add mod">
          <ac:chgData name="Cathomen Mario BKZ-GS" userId="72b96a8e-436d-4f7d-be9c-a3d1230837ff" providerId="ADAL" clId="{A7C13AD7-3CA6-42FB-87C1-BE617F6AA36F}" dt="2023-01-19T13:32:43.276" v="90" actId="1076"/>
          <ac:spMkLst>
            <pc:docMk/>
            <pc:sldMk cId="1604828871" sldId="257"/>
            <ac:spMk id="65" creationId="{66C9549C-B859-80ED-F742-A7FAB5F52BBC}"/>
          </ac:spMkLst>
        </pc:spChg>
        <pc:spChg chg="add mod">
          <ac:chgData name="Cathomen Mario BKZ-GS" userId="72b96a8e-436d-4f7d-be9c-a3d1230837ff" providerId="ADAL" clId="{A7C13AD7-3CA6-42FB-87C1-BE617F6AA36F}" dt="2023-01-19T13:32:53.796" v="97" actId="1038"/>
          <ac:spMkLst>
            <pc:docMk/>
            <pc:sldMk cId="1604828871" sldId="257"/>
            <ac:spMk id="66" creationId="{58297363-7CAD-D336-44F5-1BEC967237D0}"/>
          </ac:spMkLst>
        </pc:spChg>
        <pc:spChg chg="add mod">
          <ac:chgData name="Cathomen Mario BKZ-GS" userId="72b96a8e-436d-4f7d-be9c-a3d1230837ff" providerId="ADAL" clId="{A7C13AD7-3CA6-42FB-87C1-BE617F6AA36F}" dt="2023-01-19T13:33:25.571" v="101" actId="1076"/>
          <ac:spMkLst>
            <pc:docMk/>
            <pc:sldMk cId="1604828871" sldId="257"/>
            <ac:spMk id="68" creationId="{6189EA07-D6B4-5162-64F2-8126487D2C63}"/>
          </ac:spMkLst>
        </pc:spChg>
        <pc:spChg chg="add mod">
          <ac:chgData name="Cathomen Mario BKZ-GS" userId="72b96a8e-436d-4f7d-be9c-a3d1230837ff" providerId="ADAL" clId="{A7C13AD7-3CA6-42FB-87C1-BE617F6AA36F}" dt="2023-01-19T13:33:34.615" v="105" actId="1037"/>
          <ac:spMkLst>
            <pc:docMk/>
            <pc:sldMk cId="1604828871" sldId="257"/>
            <ac:spMk id="69" creationId="{2BC4B04B-AC48-CBB6-C035-234D3202C900}"/>
          </ac:spMkLst>
        </pc:spChg>
        <pc:spChg chg="add mod">
          <ac:chgData name="Cathomen Mario BKZ-GS" userId="72b96a8e-436d-4f7d-be9c-a3d1230837ff" providerId="ADAL" clId="{A7C13AD7-3CA6-42FB-87C1-BE617F6AA36F}" dt="2023-01-19T13:33:45.951" v="108" actId="1038"/>
          <ac:spMkLst>
            <pc:docMk/>
            <pc:sldMk cId="1604828871" sldId="257"/>
            <ac:spMk id="70" creationId="{0C6CFC96-9384-48DC-715D-8E42BCA83303}"/>
          </ac:spMkLst>
        </pc:spChg>
        <pc:spChg chg="add mod">
          <ac:chgData name="Cathomen Mario BKZ-GS" userId="72b96a8e-436d-4f7d-be9c-a3d1230837ff" providerId="ADAL" clId="{A7C13AD7-3CA6-42FB-87C1-BE617F6AA36F}" dt="2023-01-19T13:34:38.199" v="113" actId="1037"/>
          <ac:spMkLst>
            <pc:docMk/>
            <pc:sldMk cId="1604828871" sldId="257"/>
            <ac:spMk id="72" creationId="{3D23DE60-8F77-B44A-BD5A-B5F96BC8CE02}"/>
          </ac:spMkLst>
        </pc:spChg>
        <pc:spChg chg="add mod">
          <ac:chgData name="Cathomen Mario BKZ-GS" userId="72b96a8e-436d-4f7d-be9c-a3d1230837ff" providerId="ADAL" clId="{A7C13AD7-3CA6-42FB-87C1-BE617F6AA36F}" dt="2023-01-19T13:34:49.418" v="120" actId="1038"/>
          <ac:spMkLst>
            <pc:docMk/>
            <pc:sldMk cId="1604828871" sldId="257"/>
            <ac:spMk id="73" creationId="{19934F28-2E6C-B545-5DED-94CF17C1ABAA}"/>
          </ac:spMkLst>
        </pc:spChg>
        <pc:spChg chg="add mod">
          <ac:chgData name="Cathomen Mario BKZ-GS" userId="72b96a8e-436d-4f7d-be9c-a3d1230837ff" providerId="ADAL" clId="{A7C13AD7-3CA6-42FB-87C1-BE617F6AA36F}" dt="2023-01-19T13:34:58.419" v="126" actId="1037"/>
          <ac:spMkLst>
            <pc:docMk/>
            <pc:sldMk cId="1604828871" sldId="257"/>
            <ac:spMk id="74" creationId="{9BE6C6ED-69D7-142F-C580-583BC3D491D8}"/>
          </ac:spMkLst>
        </pc:spChg>
        <pc:spChg chg="add mod">
          <ac:chgData name="Cathomen Mario BKZ-GS" userId="72b96a8e-436d-4f7d-be9c-a3d1230837ff" providerId="ADAL" clId="{A7C13AD7-3CA6-42FB-87C1-BE617F6AA36F}" dt="2023-01-19T13:35:33.684" v="132" actId="1038"/>
          <ac:spMkLst>
            <pc:docMk/>
            <pc:sldMk cId="1604828871" sldId="257"/>
            <ac:spMk id="76" creationId="{F2E8604F-4C9E-FC73-C29D-AD12F168CBDF}"/>
          </ac:spMkLst>
        </pc:spChg>
        <pc:spChg chg="add mod">
          <ac:chgData name="Cathomen Mario BKZ-GS" userId="72b96a8e-436d-4f7d-be9c-a3d1230837ff" providerId="ADAL" clId="{A7C13AD7-3CA6-42FB-87C1-BE617F6AA36F}" dt="2023-01-19T13:35:47.111" v="135" actId="1037"/>
          <ac:spMkLst>
            <pc:docMk/>
            <pc:sldMk cId="1604828871" sldId="257"/>
            <ac:spMk id="77" creationId="{8AFFF095-98B0-9783-5FBB-0B2D35DB1A6E}"/>
          </ac:spMkLst>
        </pc:spChg>
        <pc:spChg chg="add mod">
          <ac:chgData name="Cathomen Mario BKZ-GS" userId="72b96a8e-436d-4f7d-be9c-a3d1230837ff" providerId="ADAL" clId="{A7C13AD7-3CA6-42FB-87C1-BE617F6AA36F}" dt="2023-01-19T13:36:01.788" v="138" actId="1038"/>
          <ac:spMkLst>
            <pc:docMk/>
            <pc:sldMk cId="1604828871" sldId="257"/>
            <ac:spMk id="78" creationId="{66E1D542-F0CB-EE07-364A-027D9026FD66}"/>
          </ac:spMkLst>
        </pc:spChg>
        <pc:spChg chg="add mod">
          <ac:chgData name="Cathomen Mario BKZ-GS" userId="72b96a8e-436d-4f7d-be9c-a3d1230837ff" providerId="ADAL" clId="{A7C13AD7-3CA6-42FB-87C1-BE617F6AA36F}" dt="2023-01-19T13:36:41.611" v="145" actId="1038"/>
          <ac:spMkLst>
            <pc:docMk/>
            <pc:sldMk cId="1604828871" sldId="257"/>
            <ac:spMk id="80" creationId="{E01C478B-1350-DAEB-20CA-3A3D769CB53F}"/>
          </ac:spMkLst>
        </pc:spChg>
        <pc:spChg chg="add mod">
          <ac:chgData name="Cathomen Mario BKZ-GS" userId="72b96a8e-436d-4f7d-be9c-a3d1230837ff" providerId="ADAL" clId="{A7C13AD7-3CA6-42FB-87C1-BE617F6AA36F}" dt="2023-01-19T13:36:51.832" v="147" actId="1076"/>
          <ac:spMkLst>
            <pc:docMk/>
            <pc:sldMk cId="1604828871" sldId="257"/>
            <ac:spMk id="81" creationId="{02A5A0E7-57A9-38C0-7299-9DB32BECDB6D}"/>
          </ac:spMkLst>
        </pc:spChg>
        <pc:spChg chg="add mod">
          <ac:chgData name="Cathomen Mario BKZ-GS" userId="72b96a8e-436d-4f7d-be9c-a3d1230837ff" providerId="ADAL" clId="{A7C13AD7-3CA6-42FB-87C1-BE617F6AA36F}" dt="2023-01-19T13:36:59.101" v="149" actId="1076"/>
          <ac:spMkLst>
            <pc:docMk/>
            <pc:sldMk cId="1604828871" sldId="257"/>
            <ac:spMk id="82" creationId="{9C62B27C-EB88-A0ED-9104-A006FCB01170}"/>
          </ac:spMkLst>
        </pc:spChg>
        <pc:spChg chg="add mod">
          <ac:chgData name="Cathomen Mario BKZ-GS" userId="72b96a8e-436d-4f7d-be9c-a3d1230837ff" providerId="ADAL" clId="{A7C13AD7-3CA6-42FB-87C1-BE617F6AA36F}" dt="2023-01-19T13:37:49.142" v="153" actId="1076"/>
          <ac:spMkLst>
            <pc:docMk/>
            <pc:sldMk cId="1604828871" sldId="257"/>
            <ac:spMk id="84" creationId="{C14391D3-03B7-4770-B05B-0C59A31C7FF3}"/>
          </ac:spMkLst>
        </pc:spChg>
        <pc:spChg chg="add mod">
          <ac:chgData name="Cathomen Mario BKZ-GS" userId="72b96a8e-436d-4f7d-be9c-a3d1230837ff" providerId="ADAL" clId="{A7C13AD7-3CA6-42FB-87C1-BE617F6AA36F}" dt="2023-01-19T13:38:10.294" v="158" actId="1038"/>
          <ac:spMkLst>
            <pc:docMk/>
            <pc:sldMk cId="1604828871" sldId="257"/>
            <ac:spMk id="85" creationId="{3B7C3E2E-0612-D0F2-66A6-664ED0A4C027}"/>
          </ac:spMkLst>
        </pc:spChg>
        <pc:spChg chg="add mod">
          <ac:chgData name="Cathomen Mario BKZ-GS" userId="72b96a8e-436d-4f7d-be9c-a3d1230837ff" providerId="ADAL" clId="{A7C13AD7-3CA6-42FB-87C1-BE617F6AA36F}" dt="2023-01-19T13:38:07.773" v="157" actId="1076"/>
          <ac:spMkLst>
            <pc:docMk/>
            <pc:sldMk cId="1604828871" sldId="257"/>
            <ac:spMk id="86" creationId="{23FBE620-3F0F-421D-19E8-EF174F492261}"/>
          </ac:spMkLst>
        </pc:spChg>
        <pc:spChg chg="add mod">
          <ac:chgData name="Cathomen Mario BKZ-GS" userId="72b96a8e-436d-4f7d-be9c-a3d1230837ff" providerId="ADAL" clId="{A7C13AD7-3CA6-42FB-87C1-BE617F6AA36F}" dt="2023-01-19T13:39:32.372" v="166" actId="1037"/>
          <ac:spMkLst>
            <pc:docMk/>
            <pc:sldMk cId="1604828871" sldId="257"/>
            <ac:spMk id="90" creationId="{4C12A431-F5D0-D858-6282-E658CB61F973}"/>
          </ac:spMkLst>
        </pc:spChg>
        <pc:spChg chg="add mod">
          <ac:chgData name="Cathomen Mario BKZ-GS" userId="72b96a8e-436d-4f7d-be9c-a3d1230837ff" providerId="ADAL" clId="{A7C13AD7-3CA6-42FB-87C1-BE617F6AA36F}" dt="2023-01-19T13:39:40.114" v="168" actId="1076"/>
          <ac:spMkLst>
            <pc:docMk/>
            <pc:sldMk cId="1604828871" sldId="257"/>
            <ac:spMk id="91" creationId="{399C2901-D3C4-AB96-2A46-3118B2589371}"/>
          </ac:spMkLst>
        </pc:spChg>
        <pc:spChg chg="add mod">
          <ac:chgData name="Cathomen Mario BKZ-GS" userId="72b96a8e-436d-4f7d-be9c-a3d1230837ff" providerId="ADAL" clId="{A7C13AD7-3CA6-42FB-87C1-BE617F6AA36F}" dt="2023-01-19T13:39:49.054" v="171" actId="1037"/>
          <ac:spMkLst>
            <pc:docMk/>
            <pc:sldMk cId="1604828871" sldId="257"/>
            <ac:spMk id="92" creationId="{6EC46A44-F567-E189-E827-B6867C522892}"/>
          </ac:spMkLst>
        </pc:spChg>
        <pc:spChg chg="add mod">
          <ac:chgData name="Cathomen Mario BKZ-GS" userId="72b96a8e-436d-4f7d-be9c-a3d1230837ff" providerId="ADAL" clId="{A7C13AD7-3CA6-42FB-87C1-BE617F6AA36F}" dt="2023-01-19T13:40:23.503" v="180" actId="1038"/>
          <ac:spMkLst>
            <pc:docMk/>
            <pc:sldMk cId="1604828871" sldId="257"/>
            <ac:spMk id="94" creationId="{6C3DAF64-60E7-2362-7D26-86BBEC25A92A}"/>
          </ac:spMkLst>
        </pc:spChg>
        <pc:spChg chg="add mod">
          <ac:chgData name="Cathomen Mario BKZ-GS" userId="72b96a8e-436d-4f7d-be9c-a3d1230837ff" providerId="ADAL" clId="{A7C13AD7-3CA6-42FB-87C1-BE617F6AA36F}" dt="2023-01-19T13:40:41.489" v="185" actId="1037"/>
          <ac:spMkLst>
            <pc:docMk/>
            <pc:sldMk cId="1604828871" sldId="257"/>
            <ac:spMk id="95" creationId="{EC38FFF5-035F-9D1A-39B8-BAAAB211C69A}"/>
          </ac:spMkLst>
        </pc:spChg>
        <pc:spChg chg="add mod">
          <ac:chgData name="Cathomen Mario BKZ-GS" userId="72b96a8e-436d-4f7d-be9c-a3d1230837ff" providerId="ADAL" clId="{A7C13AD7-3CA6-42FB-87C1-BE617F6AA36F}" dt="2023-01-19T13:40:54.805" v="187" actId="1076"/>
          <ac:spMkLst>
            <pc:docMk/>
            <pc:sldMk cId="1604828871" sldId="257"/>
            <ac:spMk id="96" creationId="{A4525DF8-BDAE-92C7-589A-67B206C51321}"/>
          </ac:spMkLst>
        </pc:spChg>
        <pc:spChg chg="add mod">
          <ac:chgData name="Cathomen Mario BKZ-GS" userId="72b96a8e-436d-4f7d-be9c-a3d1230837ff" providerId="ADAL" clId="{A7C13AD7-3CA6-42FB-87C1-BE617F6AA36F}" dt="2023-01-19T13:41:22.267" v="191" actId="1076"/>
          <ac:spMkLst>
            <pc:docMk/>
            <pc:sldMk cId="1604828871" sldId="257"/>
            <ac:spMk id="98" creationId="{A1217D95-673D-C6A1-C09E-AFBC735055AA}"/>
          </ac:spMkLst>
        </pc:spChg>
        <pc:spChg chg="add mod">
          <ac:chgData name="Cathomen Mario BKZ-GS" userId="72b96a8e-436d-4f7d-be9c-a3d1230837ff" providerId="ADAL" clId="{A7C13AD7-3CA6-42FB-87C1-BE617F6AA36F}" dt="2023-01-19T13:41:26.823" v="193" actId="1076"/>
          <ac:spMkLst>
            <pc:docMk/>
            <pc:sldMk cId="1604828871" sldId="257"/>
            <ac:spMk id="99" creationId="{F8A15205-F8CD-86AF-BD6D-B607685A7E12}"/>
          </ac:spMkLst>
        </pc:spChg>
        <pc:spChg chg="add mod">
          <ac:chgData name="Cathomen Mario BKZ-GS" userId="72b96a8e-436d-4f7d-be9c-a3d1230837ff" providerId="ADAL" clId="{A7C13AD7-3CA6-42FB-87C1-BE617F6AA36F}" dt="2023-01-19T13:41:33.674" v="195" actId="1076"/>
          <ac:spMkLst>
            <pc:docMk/>
            <pc:sldMk cId="1604828871" sldId="257"/>
            <ac:spMk id="100" creationId="{E9EB1D13-8DD5-424C-F934-09C6DC9E4FF4}"/>
          </ac:spMkLst>
        </pc:spChg>
        <pc:spChg chg="add mod">
          <ac:chgData name="Cathomen Mario BKZ-GS" userId="72b96a8e-436d-4f7d-be9c-a3d1230837ff" providerId="ADAL" clId="{A7C13AD7-3CA6-42FB-87C1-BE617F6AA36F}" dt="2023-01-19T13:42:01.980" v="199" actId="1076"/>
          <ac:spMkLst>
            <pc:docMk/>
            <pc:sldMk cId="1604828871" sldId="257"/>
            <ac:spMk id="102" creationId="{3ADD2F04-5303-11CB-181E-DC8091A869CE}"/>
          </ac:spMkLst>
        </pc:spChg>
        <pc:spChg chg="add mod">
          <ac:chgData name="Cathomen Mario BKZ-GS" userId="72b96a8e-436d-4f7d-be9c-a3d1230837ff" providerId="ADAL" clId="{A7C13AD7-3CA6-42FB-87C1-BE617F6AA36F}" dt="2023-01-19T13:42:07.772" v="201" actId="1076"/>
          <ac:spMkLst>
            <pc:docMk/>
            <pc:sldMk cId="1604828871" sldId="257"/>
            <ac:spMk id="103" creationId="{DC8DB6E8-5B7B-17EA-41E9-C5CE943FC8CB}"/>
          </ac:spMkLst>
        </pc:spChg>
        <pc:spChg chg="add mod">
          <ac:chgData name="Cathomen Mario BKZ-GS" userId="72b96a8e-436d-4f7d-be9c-a3d1230837ff" providerId="ADAL" clId="{A7C13AD7-3CA6-42FB-87C1-BE617F6AA36F}" dt="2023-01-19T13:42:22.096" v="206" actId="1038"/>
          <ac:spMkLst>
            <pc:docMk/>
            <pc:sldMk cId="1604828871" sldId="257"/>
            <ac:spMk id="104" creationId="{2DE72557-AE85-34BF-F640-B8C4E6F6B2B2}"/>
          </ac:spMkLst>
        </pc:spChg>
        <pc:graphicFrameChg chg="mod modGraphic">
          <ac:chgData name="Cathomen Mario BKZ-GS" userId="72b96a8e-436d-4f7d-be9c-a3d1230837ff" providerId="ADAL" clId="{A7C13AD7-3CA6-42FB-87C1-BE617F6AA36F}" dt="2023-01-19T13:46:52.877" v="295" actId="207"/>
          <ac:graphicFrameMkLst>
            <pc:docMk/>
            <pc:sldMk cId="1604828871" sldId="257"/>
            <ac:graphicFrameMk id="4" creationId="{9AB4D3EE-DA72-E40E-ACD9-D6028185A699}"/>
          </ac:graphicFrameMkLst>
        </pc:graphicFrameChg>
        <pc:picChg chg="add mod">
          <ac:chgData name="Cathomen Mario BKZ-GS" userId="72b96a8e-436d-4f7d-be9c-a3d1230837ff" providerId="ADAL" clId="{A7C13AD7-3CA6-42FB-87C1-BE617F6AA36F}" dt="2023-01-19T13:21:20.843" v="17" actId="1076"/>
          <ac:picMkLst>
            <pc:docMk/>
            <pc:sldMk cId="1604828871" sldId="257"/>
            <ac:picMk id="41" creationId="{E047CB9F-0CCB-A6D1-CE6A-D21D596C4885}"/>
          </ac:picMkLst>
        </pc:picChg>
        <pc:picChg chg="add del mod">
          <ac:chgData name="Cathomen Mario BKZ-GS" userId="72b96a8e-436d-4f7d-be9c-a3d1230837ff" providerId="ADAL" clId="{A7C13AD7-3CA6-42FB-87C1-BE617F6AA36F}" dt="2023-01-19T13:22:35.888" v="33" actId="478"/>
          <ac:picMkLst>
            <pc:docMk/>
            <pc:sldMk cId="1604828871" sldId="257"/>
            <ac:picMk id="48" creationId="{6C793206-B879-7E77-2D86-06E3C8161B88}"/>
          </ac:picMkLst>
        </pc:picChg>
        <pc:picChg chg="add mod">
          <ac:chgData name="Cathomen Mario BKZ-GS" userId="72b96a8e-436d-4f7d-be9c-a3d1230837ff" providerId="ADAL" clId="{A7C13AD7-3CA6-42FB-87C1-BE617F6AA36F}" dt="2023-01-19T13:22:44.261" v="35" actId="1076"/>
          <ac:picMkLst>
            <pc:docMk/>
            <pc:sldMk cId="1604828871" sldId="257"/>
            <ac:picMk id="49" creationId="{E3AF2777-32B8-863E-70BF-C942E717A89F}"/>
          </ac:picMkLst>
        </pc:picChg>
        <pc:picChg chg="add mod">
          <ac:chgData name="Cathomen Mario BKZ-GS" userId="72b96a8e-436d-4f7d-be9c-a3d1230837ff" providerId="ADAL" clId="{A7C13AD7-3CA6-42FB-87C1-BE617F6AA36F}" dt="2023-01-19T13:23:34.730" v="43" actId="1076"/>
          <ac:picMkLst>
            <pc:docMk/>
            <pc:sldMk cId="1604828871" sldId="257"/>
            <ac:picMk id="53" creationId="{B8CF92D1-F910-3358-59F7-C8B7FA08D231}"/>
          </ac:picMkLst>
        </pc:picChg>
        <pc:picChg chg="add mod">
          <ac:chgData name="Cathomen Mario BKZ-GS" userId="72b96a8e-436d-4f7d-be9c-a3d1230837ff" providerId="ADAL" clId="{A7C13AD7-3CA6-42FB-87C1-BE617F6AA36F}" dt="2023-01-19T13:32:21.929" v="83" actId="1076"/>
          <ac:picMkLst>
            <pc:docMk/>
            <pc:sldMk cId="1604828871" sldId="257"/>
            <ac:picMk id="63" creationId="{B441A3A2-D605-C715-1439-A5937BB1536C}"/>
          </ac:picMkLst>
        </pc:picChg>
        <pc:picChg chg="add mod">
          <ac:chgData name="Cathomen Mario BKZ-GS" userId="72b96a8e-436d-4f7d-be9c-a3d1230837ff" providerId="ADAL" clId="{A7C13AD7-3CA6-42FB-87C1-BE617F6AA36F}" dt="2023-01-19T13:33:12.809" v="99" actId="1076"/>
          <ac:picMkLst>
            <pc:docMk/>
            <pc:sldMk cId="1604828871" sldId="257"/>
            <ac:picMk id="67" creationId="{B3F285F0-099D-9C12-2B51-1AD74EEE93E8}"/>
          </ac:picMkLst>
        </pc:picChg>
        <pc:picChg chg="add mod">
          <ac:chgData name="Cathomen Mario BKZ-GS" userId="72b96a8e-436d-4f7d-be9c-a3d1230837ff" providerId="ADAL" clId="{A7C13AD7-3CA6-42FB-87C1-BE617F6AA36F}" dt="2023-01-19T13:34:19.108" v="110" actId="1076"/>
          <ac:picMkLst>
            <pc:docMk/>
            <pc:sldMk cId="1604828871" sldId="257"/>
            <ac:picMk id="71" creationId="{19754818-7D3F-A0D2-456F-1072CE969526}"/>
          </ac:picMkLst>
        </pc:picChg>
        <pc:picChg chg="add mod">
          <ac:chgData name="Cathomen Mario BKZ-GS" userId="72b96a8e-436d-4f7d-be9c-a3d1230837ff" providerId="ADAL" clId="{A7C13AD7-3CA6-42FB-87C1-BE617F6AA36F}" dt="2023-01-19T13:35:22.198" v="128" actId="1076"/>
          <ac:picMkLst>
            <pc:docMk/>
            <pc:sldMk cId="1604828871" sldId="257"/>
            <ac:picMk id="75" creationId="{08BF3D48-94A6-B4C8-B6D3-EBF6CE6F5346}"/>
          </ac:picMkLst>
        </pc:picChg>
        <pc:picChg chg="add mod">
          <ac:chgData name="Cathomen Mario BKZ-GS" userId="72b96a8e-436d-4f7d-be9c-a3d1230837ff" providerId="ADAL" clId="{A7C13AD7-3CA6-42FB-87C1-BE617F6AA36F}" dt="2023-01-19T13:36:20.497" v="140" actId="1076"/>
          <ac:picMkLst>
            <pc:docMk/>
            <pc:sldMk cId="1604828871" sldId="257"/>
            <ac:picMk id="79" creationId="{DBB7A728-A8A1-DB8A-1F2C-32236DAB2B34}"/>
          </ac:picMkLst>
        </pc:picChg>
        <pc:picChg chg="add mod">
          <ac:chgData name="Cathomen Mario BKZ-GS" userId="72b96a8e-436d-4f7d-be9c-a3d1230837ff" providerId="ADAL" clId="{A7C13AD7-3CA6-42FB-87C1-BE617F6AA36F}" dt="2023-01-19T13:37:31.140" v="151" actId="1076"/>
          <ac:picMkLst>
            <pc:docMk/>
            <pc:sldMk cId="1604828871" sldId="257"/>
            <ac:picMk id="83" creationId="{F49F59C8-F681-065B-5F80-6865BE463A33}"/>
          </ac:picMkLst>
        </pc:picChg>
        <pc:picChg chg="add del mod">
          <ac:chgData name="Cathomen Mario BKZ-GS" userId="72b96a8e-436d-4f7d-be9c-a3d1230837ff" providerId="ADAL" clId="{A7C13AD7-3CA6-42FB-87C1-BE617F6AA36F}" dt="2023-01-19T13:38:51.603" v="161" actId="478"/>
          <ac:picMkLst>
            <pc:docMk/>
            <pc:sldMk cId="1604828871" sldId="257"/>
            <ac:picMk id="88" creationId="{E5E12CAB-BAF1-B07A-1057-E6B88FC9F655}"/>
          </ac:picMkLst>
        </pc:picChg>
        <pc:picChg chg="add mod">
          <ac:chgData name="Cathomen Mario BKZ-GS" userId="72b96a8e-436d-4f7d-be9c-a3d1230837ff" providerId="ADAL" clId="{A7C13AD7-3CA6-42FB-87C1-BE617F6AA36F}" dt="2023-01-19T13:39:03.400" v="163" actId="1076"/>
          <ac:picMkLst>
            <pc:docMk/>
            <pc:sldMk cId="1604828871" sldId="257"/>
            <ac:picMk id="89" creationId="{682BD77F-AB16-A19C-5068-46DC77235DE4}"/>
          </ac:picMkLst>
        </pc:picChg>
        <pc:picChg chg="add mod">
          <ac:chgData name="Cathomen Mario BKZ-GS" userId="72b96a8e-436d-4f7d-be9c-a3d1230837ff" providerId="ADAL" clId="{A7C13AD7-3CA6-42FB-87C1-BE617F6AA36F}" dt="2023-01-19T13:40:07.694" v="173" actId="1076"/>
          <ac:picMkLst>
            <pc:docMk/>
            <pc:sldMk cId="1604828871" sldId="257"/>
            <ac:picMk id="93" creationId="{B61D2611-6987-5ADD-8F7B-9724B0C7CB8E}"/>
          </ac:picMkLst>
        </pc:picChg>
        <pc:picChg chg="add mod">
          <ac:chgData name="Cathomen Mario BKZ-GS" userId="72b96a8e-436d-4f7d-be9c-a3d1230837ff" providerId="ADAL" clId="{A7C13AD7-3CA6-42FB-87C1-BE617F6AA36F}" dt="2023-01-19T13:41:11.467" v="189" actId="1076"/>
          <ac:picMkLst>
            <pc:docMk/>
            <pc:sldMk cId="1604828871" sldId="257"/>
            <ac:picMk id="97" creationId="{640390DC-58B3-A137-FE90-DB5448217597}"/>
          </ac:picMkLst>
        </pc:picChg>
        <pc:picChg chg="add mod">
          <ac:chgData name="Cathomen Mario BKZ-GS" userId="72b96a8e-436d-4f7d-be9c-a3d1230837ff" providerId="ADAL" clId="{A7C13AD7-3CA6-42FB-87C1-BE617F6AA36F}" dt="2023-01-19T13:41:49.689" v="197" actId="1076"/>
          <ac:picMkLst>
            <pc:docMk/>
            <pc:sldMk cId="1604828871" sldId="257"/>
            <ac:picMk id="101" creationId="{1CEE48AE-222C-41DD-6D7B-1D305CAE8054}"/>
          </ac:picMkLst>
        </pc:picChg>
      </pc:sldChg>
    </pc:docChg>
  </pc:docChgLst>
  <pc:docChgLst>
    <pc:chgData name="Mario Cathomen" userId="8ab3b8fa-d99a-4078-badb-d609308c8b16" providerId="ADAL" clId="{1C6F1C99-6A57-463E-A8B4-8BED0FBCD361}"/>
    <pc:docChg chg="undo custSel addSld modSld">
      <pc:chgData name="Mario Cathomen" userId="8ab3b8fa-d99a-4078-badb-d609308c8b16" providerId="ADAL" clId="{1C6F1C99-6A57-463E-A8B4-8BED0FBCD361}" dt="2022-11-11T22:00:43.376" v="466" actId="113"/>
      <pc:docMkLst>
        <pc:docMk/>
      </pc:docMkLst>
      <pc:sldChg chg="addSp modSp mod">
        <pc:chgData name="Mario Cathomen" userId="8ab3b8fa-d99a-4078-badb-d609308c8b16" providerId="ADAL" clId="{1C6F1C99-6A57-463E-A8B4-8BED0FBCD361}" dt="2022-10-17T20:25:20.048" v="14" actId="1076"/>
        <pc:sldMkLst>
          <pc:docMk/>
          <pc:sldMk cId="4111344107" sldId="256"/>
        </pc:sldMkLst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0" creationId="{96C1E479-DAF0-BA39-A61C-2E3362231D8C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1" creationId="{15A537D1-9939-664B-CB3B-F168A1494D49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2" creationId="{BF45C018-5BB7-2375-940C-2EC6BC697D0B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3" creationId="{5FDD2C54-8324-A60A-08FA-C4D890960B40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4" creationId="{A83F5426-7DEA-2865-5747-DF75FB0936DF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5" creationId="{96D779DA-19BD-8F40-F5BA-E413724920F7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6" creationId="{CF7894DB-335D-EBBC-B95D-417C3BDAF171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7" creationId="{C1FC9BA0-642C-5AB3-CA35-6E2F9CA44EB9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8" creationId="{C84A3B4A-053E-DC70-CEA8-59FAB0C26D2A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39" creationId="{F49C4DE7-DA75-482C-88F7-067AD3483E77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40" creationId="{D6397BC0-405D-DBED-533A-0AEE5B7F3007}"/>
          </ac:spMkLst>
        </pc:spChg>
        <pc:spChg chg="add mod">
          <ac:chgData name="Mario Cathomen" userId="8ab3b8fa-d99a-4078-badb-d609308c8b16" providerId="ADAL" clId="{1C6F1C99-6A57-463E-A8B4-8BED0FBCD361}" dt="2022-10-17T20:23:54.590" v="1" actId="1076"/>
          <ac:spMkLst>
            <pc:docMk/>
            <pc:sldMk cId="4111344107" sldId="256"/>
            <ac:spMk id="41" creationId="{46B433D4-2F4C-8362-D712-21386C228E72}"/>
          </ac:spMkLst>
        </pc:spChg>
        <pc:spChg chg="add mod">
          <ac:chgData name="Mario Cathomen" userId="8ab3b8fa-d99a-4078-badb-d609308c8b16" providerId="ADAL" clId="{1C6F1C99-6A57-463E-A8B4-8BED0FBCD361}" dt="2022-10-17T20:24:46.264" v="6" actId="1076"/>
          <ac:spMkLst>
            <pc:docMk/>
            <pc:sldMk cId="4111344107" sldId="256"/>
            <ac:spMk id="42" creationId="{B1E487DF-59FB-3289-9AB9-C75E30663E7F}"/>
          </ac:spMkLst>
        </pc:spChg>
        <pc:spChg chg="add mod">
          <ac:chgData name="Mario Cathomen" userId="8ab3b8fa-d99a-4078-badb-d609308c8b16" providerId="ADAL" clId="{1C6F1C99-6A57-463E-A8B4-8BED0FBCD361}" dt="2022-10-17T20:24:53.566" v="8" actId="1076"/>
          <ac:spMkLst>
            <pc:docMk/>
            <pc:sldMk cId="4111344107" sldId="256"/>
            <ac:spMk id="43" creationId="{472F00CC-6306-2C78-6086-CF90B54922AC}"/>
          </ac:spMkLst>
        </pc:spChg>
        <pc:spChg chg="add mod">
          <ac:chgData name="Mario Cathomen" userId="8ab3b8fa-d99a-4078-badb-d609308c8b16" providerId="ADAL" clId="{1C6F1C99-6A57-463E-A8B4-8BED0FBCD361}" dt="2022-10-17T20:25:01.846" v="10" actId="1076"/>
          <ac:spMkLst>
            <pc:docMk/>
            <pc:sldMk cId="4111344107" sldId="256"/>
            <ac:spMk id="44" creationId="{BA35FE3F-4897-41F2-5CB7-3E2C204D6884}"/>
          </ac:spMkLst>
        </pc:spChg>
        <pc:spChg chg="add mod">
          <ac:chgData name="Mario Cathomen" userId="8ab3b8fa-d99a-4078-badb-d609308c8b16" providerId="ADAL" clId="{1C6F1C99-6A57-463E-A8B4-8BED0FBCD361}" dt="2022-10-17T20:25:13.792" v="12" actId="1076"/>
          <ac:spMkLst>
            <pc:docMk/>
            <pc:sldMk cId="4111344107" sldId="256"/>
            <ac:spMk id="45" creationId="{BFBE7F73-F309-8D65-F17B-980CBE9366F4}"/>
          </ac:spMkLst>
        </pc:spChg>
        <pc:spChg chg="add mod">
          <ac:chgData name="Mario Cathomen" userId="8ab3b8fa-d99a-4078-badb-d609308c8b16" providerId="ADAL" clId="{1C6F1C99-6A57-463E-A8B4-8BED0FBCD361}" dt="2022-10-17T20:25:20.048" v="14" actId="1076"/>
          <ac:spMkLst>
            <pc:docMk/>
            <pc:sldMk cId="4111344107" sldId="256"/>
            <ac:spMk id="46" creationId="{AD7A4A94-85E6-A4C5-38E3-72D44F186FEA}"/>
          </ac:spMkLst>
        </pc:spChg>
      </pc:sldChg>
      <pc:sldChg chg="addSp delSp modSp new mod">
        <pc:chgData name="Mario Cathomen" userId="8ab3b8fa-d99a-4078-badb-d609308c8b16" providerId="ADAL" clId="{1C6F1C99-6A57-463E-A8B4-8BED0FBCD361}" dt="2022-11-11T22:00:43.376" v="466" actId="113"/>
        <pc:sldMkLst>
          <pc:docMk/>
          <pc:sldMk cId="1604828871" sldId="257"/>
        </pc:sldMkLst>
        <pc:spChg chg="mod">
          <ac:chgData name="Mario Cathomen" userId="8ab3b8fa-d99a-4078-badb-d609308c8b16" providerId="ADAL" clId="{1C6F1C99-6A57-463E-A8B4-8BED0FBCD361}" dt="2022-10-17T21:00:50.721" v="309" actId="20577"/>
          <ac:spMkLst>
            <pc:docMk/>
            <pc:sldMk cId="1604828871" sldId="257"/>
            <ac:spMk id="2" creationId="{972CF959-3747-7251-BCB5-24D0E6B104D4}"/>
          </ac:spMkLst>
        </pc:spChg>
        <pc:spChg chg="del mod">
          <ac:chgData name="Mario Cathomen" userId="8ab3b8fa-d99a-4078-badb-d609308c8b16" providerId="ADAL" clId="{1C6F1C99-6A57-463E-A8B4-8BED0FBCD361}" dt="2022-10-17T20:26:02.281" v="34" actId="478"/>
          <ac:spMkLst>
            <pc:docMk/>
            <pc:sldMk cId="1604828871" sldId="257"/>
            <ac:spMk id="3" creationId="{53CD406B-1844-5738-8C06-43F51BD941F5}"/>
          </ac:spMkLst>
        </pc:spChg>
        <pc:spChg chg="add mod">
          <ac:chgData name="Mario Cathomen" userId="8ab3b8fa-d99a-4078-badb-d609308c8b16" providerId="ADAL" clId="{1C6F1C99-6A57-463E-A8B4-8BED0FBCD361}" dt="2022-10-17T21:01:37.161" v="312" actId="207"/>
          <ac:spMkLst>
            <pc:docMk/>
            <pc:sldMk cId="1604828871" sldId="257"/>
            <ac:spMk id="3" creationId="{7890117D-FF07-6625-8447-E6A91F60E917}"/>
          </ac:spMkLst>
        </pc:spChg>
        <pc:spChg chg="add mod">
          <ac:chgData name="Mario Cathomen" userId="8ab3b8fa-d99a-4078-badb-d609308c8b16" providerId="ADAL" clId="{1C6F1C99-6A57-463E-A8B4-8BED0FBCD361}" dt="2022-10-17T20:58:32.324" v="267" actId="1076"/>
          <ac:spMkLst>
            <pc:docMk/>
            <pc:sldMk cId="1604828871" sldId="257"/>
            <ac:spMk id="8" creationId="{D4B58E3A-E694-D560-699B-614761E6E5E5}"/>
          </ac:spMkLst>
        </pc:spChg>
        <pc:spChg chg="add mod">
          <ac:chgData name="Mario Cathomen" userId="8ab3b8fa-d99a-4078-badb-d609308c8b16" providerId="ADAL" clId="{1C6F1C99-6A57-463E-A8B4-8BED0FBCD361}" dt="2022-10-17T20:47:05.517" v="215" actId="1037"/>
          <ac:spMkLst>
            <pc:docMk/>
            <pc:sldMk cId="1604828871" sldId="257"/>
            <ac:spMk id="12" creationId="{579EC202-72D7-3A93-DB77-BA9694D90CA4}"/>
          </ac:spMkLst>
        </pc:spChg>
        <pc:spChg chg="add mod">
          <ac:chgData name="Mario Cathomen" userId="8ab3b8fa-d99a-4078-badb-d609308c8b16" providerId="ADAL" clId="{1C6F1C99-6A57-463E-A8B4-8BED0FBCD361}" dt="2022-10-17T20:46:50.962" v="211" actId="108"/>
          <ac:spMkLst>
            <pc:docMk/>
            <pc:sldMk cId="1604828871" sldId="257"/>
            <ac:spMk id="13" creationId="{0A1F0735-D4B9-F5CA-0D3D-1AE9A9C9F106}"/>
          </ac:spMkLst>
        </pc:spChg>
        <pc:spChg chg="add mod">
          <ac:chgData name="Mario Cathomen" userId="8ab3b8fa-d99a-4078-badb-d609308c8b16" providerId="ADAL" clId="{1C6F1C99-6A57-463E-A8B4-8BED0FBCD361}" dt="2022-10-17T20:56:44.901" v="261" actId="108"/>
          <ac:spMkLst>
            <pc:docMk/>
            <pc:sldMk cId="1604828871" sldId="257"/>
            <ac:spMk id="14" creationId="{827418E1-5A49-5979-08CD-9F6D0441EE08}"/>
          </ac:spMkLst>
        </pc:spChg>
        <pc:spChg chg="add mod">
          <ac:chgData name="Mario Cathomen" userId="8ab3b8fa-d99a-4078-badb-d609308c8b16" providerId="ADAL" clId="{1C6F1C99-6A57-463E-A8B4-8BED0FBCD361}" dt="2022-10-17T20:58:48.071" v="274" actId="1037"/>
          <ac:spMkLst>
            <pc:docMk/>
            <pc:sldMk cId="1604828871" sldId="257"/>
            <ac:spMk id="15" creationId="{B70B843B-2E6F-652D-F196-EA4DC9985086}"/>
          </ac:spMkLst>
        </pc:spChg>
        <pc:spChg chg="add mod">
          <ac:chgData name="Mario Cathomen" userId="8ab3b8fa-d99a-4078-badb-d609308c8b16" providerId="ADAL" clId="{1C6F1C99-6A57-463E-A8B4-8BED0FBCD361}" dt="2022-10-17T20:59:01.173" v="279" actId="1038"/>
          <ac:spMkLst>
            <pc:docMk/>
            <pc:sldMk cId="1604828871" sldId="257"/>
            <ac:spMk id="16" creationId="{EA3184F8-0178-C122-691F-10509935DB98}"/>
          </ac:spMkLst>
        </pc:spChg>
        <pc:spChg chg="add mod">
          <ac:chgData name="Mario Cathomen" userId="8ab3b8fa-d99a-4078-badb-d609308c8b16" providerId="ADAL" clId="{1C6F1C99-6A57-463E-A8B4-8BED0FBCD361}" dt="2022-10-17T20:59:45.310" v="296" actId="1038"/>
          <ac:spMkLst>
            <pc:docMk/>
            <pc:sldMk cId="1604828871" sldId="257"/>
            <ac:spMk id="17" creationId="{9F05D219-2043-7E42-CE64-267E105EB7F5}"/>
          </ac:spMkLst>
        </pc:spChg>
        <pc:spChg chg="add mod">
          <ac:chgData name="Mario Cathomen" userId="8ab3b8fa-d99a-4078-badb-d609308c8b16" providerId="ADAL" clId="{1C6F1C99-6A57-463E-A8B4-8BED0FBCD361}" dt="2022-10-17T20:59:36.758" v="294" actId="1037"/>
          <ac:spMkLst>
            <pc:docMk/>
            <pc:sldMk cId="1604828871" sldId="257"/>
            <ac:spMk id="18" creationId="{4BF2CF1E-40F3-B8DF-72D8-2327A4C9D177}"/>
          </ac:spMkLst>
        </pc:spChg>
        <pc:spChg chg="add mod">
          <ac:chgData name="Mario Cathomen" userId="8ab3b8fa-d99a-4078-badb-d609308c8b16" providerId="ADAL" clId="{1C6F1C99-6A57-463E-A8B4-8BED0FBCD361}" dt="2022-10-17T20:59:57.468" v="302" actId="1038"/>
          <ac:spMkLst>
            <pc:docMk/>
            <pc:sldMk cId="1604828871" sldId="257"/>
            <ac:spMk id="19" creationId="{D6945C6A-F401-B9F2-AF86-0003FCCD9BDC}"/>
          </ac:spMkLst>
        </pc:spChg>
        <pc:spChg chg="add mod">
          <ac:chgData name="Mario Cathomen" userId="8ab3b8fa-d99a-4078-badb-d609308c8b16" providerId="ADAL" clId="{1C6F1C99-6A57-463E-A8B4-8BED0FBCD361}" dt="2022-11-11T21:50:48.139" v="346" actId="1038"/>
          <ac:spMkLst>
            <pc:docMk/>
            <pc:sldMk cId="1604828871" sldId="257"/>
            <ac:spMk id="20" creationId="{C5D78E6C-5ADF-10F9-DC8F-DFC63D1FC18F}"/>
          </ac:spMkLst>
        </pc:spChg>
        <pc:spChg chg="add mod">
          <ac:chgData name="Mario Cathomen" userId="8ab3b8fa-d99a-4078-badb-d609308c8b16" providerId="ADAL" clId="{1C6F1C99-6A57-463E-A8B4-8BED0FBCD361}" dt="2022-11-11T21:50:25.241" v="335" actId="1037"/>
          <ac:spMkLst>
            <pc:docMk/>
            <pc:sldMk cId="1604828871" sldId="257"/>
            <ac:spMk id="21" creationId="{FDF410E5-57BB-C0A7-B393-DB8F689BB3F5}"/>
          </ac:spMkLst>
        </pc:spChg>
        <pc:spChg chg="add mod">
          <ac:chgData name="Mario Cathomen" userId="8ab3b8fa-d99a-4078-badb-d609308c8b16" providerId="ADAL" clId="{1C6F1C99-6A57-463E-A8B4-8BED0FBCD361}" dt="2022-11-11T21:50:44.481" v="345" actId="1038"/>
          <ac:spMkLst>
            <pc:docMk/>
            <pc:sldMk cId="1604828871" sldId="257"/>
            <ac:spMk id="22" creationId="{C9CB0BA7-4387-0539-C813-557E3A2BFF95}"/>
          </ac:spMkLst>
        </pc:spChg>
        <pc:spChg chg="add mod">
          <ac:chgData name="Mario Cathomen" userId="8ab3b8fa-d99a-4078-badb-d609308c8b16" providerId="ADAL" clId="{1C6F1C99-6A57-463E-A8B4-8BED0FBCD361}" dt="2022-11-11T21:51:33.579" v="357" actId="1037"/>
          <ac:spMkLst>
            <pc:docMk/>
            <pc:sldMk cId="1604828871" sldId="257"/>
            <ac:spMk id="24" creationId="{55D5F22A-2BA8-FB1E-303C-B9F19A31D44C}"/>
          </ac:spMkLst>
        </pc:spChg>
        <pc:spChg chg="add mod">
          <ac:chgData name="Mario Cathomen" userId="8ab3b8fa-d99a-4078-badb-d609308c8b16" providerId="ADAL" clId="{1C6F1C99-6A57-463E-A8B4-8BED0FBCD361}" dt="2022-11-11T21:51:43.407" v="359" actId="1076"/>
          <ac:spMkLst>
            <pc:docMk/>
            <pc:sldMk cId="1604828871" sldId="257"/>
            <ac:spMk id="25" creationId="{854861E1-068E-3B47-01F8-63B581E26B9B}"/>
          </ac:spMkLst>
        </pc:spChg>
        <pc:spChg chg="add mod">
          <ac:chgData name="Mario Cathomen" userId="8ab3b8fa-d99a-4078-badb-d609308c8b16" providerId="ADAL" clId="{1C6F1C99-6A57-463E-A8B4-8BED0FBCD361}" dt="2022-11-11T21:51:49.864" v="361" actId="1076"/>
          <ac:spMkLst>
            <pc:docMk/>
            <pc:sldMk cId="1604828871" sldId="257"/>
            <ac:spMk id="26" creationId="{757AEF98-8BC3-A0C6-9AD6-D540384049ED}"/>
          </ac:spMkLst>
        </pc:spChg>
        <pc:spChg chg="add mod">
          <ac:chgData name="Mario Cathomen" userId="8ab3b8fa-d99a-4078-badb-d609308c8b16" providerId="ADAL" clId="{1C6F1C99-6A57-463E-A8B4-8BED0FBCD361}" dt="2022-11-11T21:53:28.934" v="375" actId="1038"/>
          <ac:spMkLst>
            <pc:docMk/>
            <pc:sldMk cId="1604828871" sldId="257"/>
            <ac:spMk id="28" creationId="{0EC25690-74DD-AE11-C94A-46D50FA7A315}"/>
          </ac:spMkLst>
        </pc:spChg>
        <pc:spChg chg="add mod">
          <ac:chgData name="Mario Cathomen" userId="8ab3b8fa-d99a-4078-badb-d609308c8b16" providerId="ADAL" clId="{1C6F1C99-6A57-463E-A8B4-8BED0FBCD361}" dt="2022-11-11T21:53:40.842" v="376" actId="1076"/>
          <ac:spMkLst>
            <pc:docMk/>
            <pc:sldMk cId="1604828871" sldId="257"/>
            <ac:spMk id="29" creationId="{43259603-E017-749E-2669-AE6D782AD205}"/>
          </ac:spMkLst>
        </pc:spChg>
        <pc:spChg chg="add mod">
          <ac:chgData name="Mario Cathomen" userId="8ab3b8fa-d99a-4078-badb-d609308c8b16" providerId="ADAL" clId="{1C6F1C99-6A57-463E-A8B4-8BED0FBCD361}" dt="2022-11-11T21:53:50.774" v="378" actId="1076"/>
          <ac:spMkLst>
            <pc:docMk/>
            <pc:sldMk cId="1604828871" sldId="257"/>
            <ac:spMk id="30" creationId="{C8620CCD-7951-D8B8-177F-62147CB69074}"/>
          </ac:spMkLst>
        </pc:spChg>
        <pc:spChg chg="add mod">
          <ac:chgData name="Mario Cathomen" userId="8ab3b8fa-d99a-4078-badb-d609308c8b16" providerId="ADAL" clId="{1C6F1C99-6A57-463E-A8B4-8BED0FBCD361}" dt="2022-11-11T21:54:48.232" v="388" actId="1076"/>
          <ac:spMkLst>
            <pc:docMk/>
            <pc:sldMk cId="1604828871" sldId="257"/>
            <ac:spMk id="32" creationId="{036769A3-15B9-9CD5-D464-4522CD8560A0}"/>
          </ac:spMkLst>
        </pc:spChg>
        <pc:spChg chg="add mod">
          <ac:chgData name="Mario Cathomen" userId="8ab3b8fa-d99a-4078-badb-d609308c8b16" providerId="ADAL" clId="{1C6F1C99-6A57-463E-A8B4-8BED0FBCD361}" dt="2022-11-11T21:54:58.305" v="391" actId="1037"/>
          <ac:spMkLst>
            <pc:docMk/>
            <pc:sldMk cId="1604828871" sldId="257"/>
            <ac:spMk id="33" creationId="{352E573F-C6D6-C922-BF4C-9BE516C60A0E}"/>
          </ac:spMkLst>
        </pc:spChg>
        <pc:spChg chg="add mod">
          <ac:chgData name="Mario Cathomen" userId="8ab3b8fa-d99a-4078-badb-d609308c8b16" providerId="ADAL" clId="{1C6F1C99-6A57-463E-A8B4-8BED0FBCD361}" dt="2022-11-11T21:55:06.247" v="393" actId="1076"/>
          <ac:spMkLst>
            <pc:docMk/>
            <pc:sldMk cId="1604828871" sldId="257"/>
            <ac:spMk id="34" creationId="{2A037677-C770-3A28-1C90-DF41FA8D6C7F}"/>
          </ac:spMkLst>
        </pc:spChg>
        <pc:spChg chg="add mod">
          <ac:chgData name="Mario Cathomen" userId="8ab3b8fa-d99a-4078-badb-d609308c8b16" providerId="ADAL" clId="{1C6F1C99-6A57-463E-A8B4-8BED0FBCD361}" dt="2022-11-11T21:57:59.147" v="409" actId="1076"/>
          <ac:spMkLst>
            <pc:docMk/>
            <pc:sldMk cId="1604828871" sldId="257"/>
            <ac:spMk id="36" creationId="{5F233E39-02AA-9683-9493-83991835AF96}"/>
          </ac:spMkLst>
        </pc:spChg>
        <pc:spChg chg="add mod">
          <ac:chgData name="Mario Cathomen" userId="8ab3b8fa-d99a-4078-badb-d609308c8b16" providerId="ADAL" clId="{1C6F1C99-6A57-463E-A8B4-8BED0FBCD361}" dt="2022-11-11T21:58:09.062" v="412" actId="1037"/>
          <ac:spMkLst>
            <pc:docMk/>
            <pc:sldMk cId="1604828871" sldId="257"/>
            <ac:spMk id="37" creationId="{2B11E00B-DF39-A634-CE58-CB533106DA8B}"/>
          </ac:spMkLst>
        </pc:spChg>
        <pc:spChg chg="add mod">
          <ac:chgData name="Mario Cathomen" userId="8ab3b8fa-d99a-4078-badb-d609308c8b16" providerId="ADAL" clId="{1C6F1C99-6A57-463E-A8B4-8BED0FBCD361}" dt="2022-11-11T21:58:18.638" v="414" actId="1076"/>
          <ac:spMkLst>
            <pc:docMk/>
            <pc:sldMk cId="1604828871" sldId="257"/>
            <ac:spMk id="38" creationId="{9368EAFD-233D-4663-E66F-50E4CEA194F9}"/>
          </ac:spMkLst>
        </pc:spChg>
        <pc:spChg chg="add mod ord">
          <ac:chgData name="Mario Cathomen" userId="8ab3b8fa-d99a-4078-badb-d609308c8b16" providerId="ADAL" clId="{1C6F1C99-6A57-463E-A8B4-8BED0FBCD361}" dt="2022-11-11T21:59:40.786" v="439" actId="1037"/>
          <ac:spMkLst>
            <pc:docMk/>
            <pc:sldMk cId="1604828871" sldId="257"/>
            <ac:spMk id="39" creationId="{C606147D-638A-D71B-7A98-BE2E2948A0AF}"/>
          </ac:spMkLst>
        </pc:spChg>
        <pc:spChg chg="add mod">
          <ac:chgData name="Mario Cathomen" userId="8ab3b8fa-d99a-4078-badb-d609308c8b16" providerId="ADAL" clId="{1C6F1C99-6A57-463E-A8B4-8BED0FBCD361}" dt="2022-11-11T21:59:57.722" v="443" actId="1076"/>
          <ac:spMkLst>
            <pc:docMk/>
            <pc:sldMk cId="1604828871" sldId="257"/>
            <ac:spMk id="42" creationId="{05923E43-41BC-CC57-A285-6E71713A86FF}"/>
          </ac:spMkLst>
        </pc:spChg>
        <pc:spChg chg="add mod">
          <ac:chgData name="Mario Cathomen" userId="8ab3b8fa-d99a-4078-badb-d609308c8b16" providerId="ADAL" clId="{1C6F1C99-6A57-463E-A8B4-8BED0FBCD361}" dt="2022-11-11T22:00:11.895" v="454" actId="1037"/>
          <ac:spMkLst>
            <pc:docMk/>
            <pc:sldMk cId="1604828871" sldId="257"/>
            <ac:spMk id="43" creationId="{55E9E5A4-DB63-C852-8C03-5E4EE8267379}"/>
          </ac:spMkLst>
        </pc:spChg>
        <pc:graphicFrameChg chg="add mod modGraphic">
          <ac:chgData name="Mario Cathomen" userId="8ab3b8fa-d99a-4078-badb-d609308c8b16" providerId="ADAL" clId="{1C6F1C99-6A57-463E-A8B4-8BED0FBCD361}" dt="2022-11-11T22:00:43.376" v="466" actId="113"/>
          <ac:graphicFrameMkLst>
            <pc:docMk/>
            <pc:sldMk cId="1604828871" sldId="257"/>
            <ac:graphicFrameMk id="4" creationId="{9AB4D3EE-DA72-E40E-ACD9-D6028185A699}"/>
          </ac:graphicFrameMkLst>
        </pc:graphicFrameChg>
        <pc:picChg chg="add mod">
          <ac:chgData name="Mario Cathomen" userId="8ab3b8fa-d99a-4078-badb-d609308c8b16" providerId="ADAL" clId="{1C6F1C99-6A57-463E-A8B4-8BED0FBCD361}" dt="2022-11-11T21:49:49.685" v="314" actId="1076"/>
          <ac:picMkLst>
            <pc:docMk/>
            <pc:sldMk cId="1604828871" sldId="257"/>
            <ac:picMk id="5" creationId="{19F63853-C945-FC70-7307-C580B79CB67B}"/>
          </ac:picMkLst>
        </pc:picChg>
        <pc:picChg chg="add mod">
          <ac:chgData name="Mario Cathomen" userId="8ab3b8fa-d99a-4078-badb-d609308c8b16" providerId="ADAL" clId="{1C6F1C99-6A57-463E-A8B4-8BED0FBCD361}" dt="2022-10-17T20:46:58.051" v="214" actId="108"/>
          <ac:picMkLst>
            <pc:docMk/>
            <pc:sldMk cId="1604828871" sldId="257"/>
            <ac:picMk id="6" creationId="{B27EC978-A77F-A01E-7A99-38A7B0DD283C}"/>
          </ac:picMkLst>
        </pc:picChg>
        <pc:picChg chg="add mod">
          <ac:chgData name="Mario Cathomen" userId="8ab3b8fa-d99a-4078-badb-d609308c8b16" providerId="ADAL" clId="{1C6F1C99-6A57-463E-A8B4-8BED0FBCD361}" dt="2022-10-17T20:57:55.188" v="265" actId="1076"/>
          <ac:picMkLst>
            <pc:docMk/>
            <pc:sldMk cId="1604828871" sldId="257"/>
            <ac:picMk id="7" creationId="{F959CE46-DA6D-6885-345D-79A1FE7B7E68}"/>
          </ac:picMkLst>
        </pc:picChg>
        <pc:picChg chg="add del">
          <ac:chgData name="Mario Cathomen" userId="8ab3b8fa-d99a-4078-badb-d609308c8b16" providerId="ADAL" clId="{1C6F1C99-6A57-463E-A8B4-8BED0FBCD361}" dt="2022-10-17T20:28:40.344" v="54" actId="478"/>
          <ac:picMkLst>
            <pc:docMk/>
            <pc:sldMk cId="1604828871" sldId="257"/>
            <ac:picMk id="8" creationId="{2B718149-84CC-2474-8386-04B246A4ED0B}"/>
          </ac:picMkLst>
        </pc:picChg>
        <pc:picChg chg="add mod">
          <ac:chgData name="Mario Cathomen" userId="8ab3b8fa-d99a-4078-badb-d609308c8b16" providerId="ADAL" clId="{1C6F1C99-6A57-463E-A8B4-8BED0FBCD361}" dt="2022-10-17T20:38:46.269" v="178" actId="1076"/>
          <ac:picMkLst>
            <pc:docMk/>
            <pc:sldMk cId="1604828871" sldId="257"/>
            <ac:picMk id="9" creationId="{98A803F5-BC24-2852-F6FD-BDC8EC85981D}"/>
          </ac:picMkLst>
        </pc:picChg>
        <pc:picChg chg="add mod">
          <ac:chgData name="Mario Cathomen" userId="8ab3b8fa-d99a-4078-badb-d609308c8b16" providerId="ADAL" clId="{1C6F1C99-6A57-463E-A8B4-8BED0FBCD361}" dt="2022-10-17T20:56:58.634" v="262" actId="1076"/>
          <ac:picMkLst>
            <pc:docMk/>
            <pc:sldMk cId="1604828871" sldId="257"/>
            <ac:picMk id="10" creationId="{FA114ADA-6473-F3A0-A139-F73E781B592E}"/>
          </ac:picMkLst>
        </pc:picChg>
        <pc:picChg chg="add mod">
          <ac:chgData name="Mario Cathomen" userId="8ab3b8fa-d99a-4078-badb-d609308c8b16" providerId="ADAL" clId="{1C6F1C99-6A57-463E-A8B4-8BED0FBCD361}" dt="2022-10-17T20:38:48.787" v="179" actId="1076"/>
          <ac:picMkLst>
            <pc:docMk/>
            <pc:sldMk cId="1604828871" sldId="257"/>
            <ac:picMk id="11" creationId="{15D81EB6-7684-6DDA-A108-47A662F772E1}"/>
          </ac:picMkLst>
        </pc:picChg>
        <pc:picChg chg="add mod">
          <ac:chgData name="Mario Cathomen" userId="8ab3b8fa-d99a-4078-badb-d609308c8b16" providerId="ADAL" clId="{1C6F1C99-6A57-463E-A8B4-8BED0FBCD361}" dt="2022-11-11T21:51:01.932" v="348" actId="1076"/>
          <ac:picMkLst>
            <pc:docMk/>
            <pc:sldMk cId="1604828871" sldId="257"/>
            <ac:picMk id="23" creationId="{93E7BB50-544C-C9C2-3636-2152FF64A93A}"/>
          </ac:picMkLst>
        </pc:picChg>
        <pc:picChg chg="add mod">
          <ac:chgData name="Mario Cathomen" userId="8ab3b8fa-d99a-4078-badb-d609308c8b16" providerId="ADAL" clId="{1C6F1C99-6A57-463E-A8B4-8BED0FBCD361}" dt="2022-11-11T21:52:23.943" v="367" actId="1076"/>
          <ac:picMkLst>
            <pc:docMk/>
            <pc:sldMk cId="1604828871" sldId="257"/>
            <ac:picMk id="27" creationId="{1D7DE693-068B-EE54-47BE-EBCF6D930C56}"/>
          </ac:picMkLst>
        </pc:picChg>
        <pc:picChg chg="add mod">
          <ac:chgData name="Mario Cathomen" userId="8ab3b8fa-d99a-4078-badb-d609308c8b16" providerId="ADAL" clId="{1C6F1C99-6A57-463E-A8B4-8BED0FBCD361}" dt="2022-11-11T21:54:34.032" v="386" actId="1076"/>
          <ac:picMkLst>
            <pc:docMk/>
            <pc:sldMk cId="1604828871" sldId="257"/>
            <ac:picMk id="31" creationId="{AD9E261D-0A8D-3492-3FEF-2C248A46AE44}"/>
          </ac:picMkLst>
        </pc:picChg>
        <pc:picChg chg="add mod">
          <ac:chgData name="Mario Cathomen" userId="8ab3b8fa-d99a-4078-badb-d609308c8b16" providerId="ADAL" clId="{1C6F1C99-6A57-463E-A8B4-8BED0FBCD361}" dt="2022-11-11T21:57:41.435" v="407" actId="1076"/>
          <ac:picMkLst>
            <pc:docMk/>
            <pc:sldMk cId="1604828871" sldId="257"/>
            <ac:picMk id="35" creationId="{C11E5430-E3F3-E66F-8A93-BFDBA4504B52}"/>
          </ac:picMkLst>
        </pc:picChg>
        <pc:picChg chg="add mod">
          <ac:chgData name="Mario Cathomen" userId="8ab3b8fa-d99a-4078-badb-d609308c8b16" providerId="ADAL" clId="{1C6F1C99-6A57-463E-A8B4-8BED0FBCD361}" dt="2022-11-11T21:59:10.037" v="426" actId="1076"/>
          <ac:picMkLst>
            <pc:docMk/>
            <pc:sldMk cId="1604828871" sldId="257"/>
            <ac:picMk id="40" creationId="{C9324312-F1A7-D0E0-7521-5604E25D5EA4}"/>
          </ac:picMkLst>
        </pc:picChg>
        <pc:picChg chg="add del mod">
          <ac:chgData name="Mario Cathomen" userId="8ab3b8fa-d99a-4078-badb-d609308c8b16" providerId="ADAL" clId="{1C6F1C99-6A57-463E-A8B4-8BED0FBCD361}" dt="2022-11-11T21:59:46.255" v="441" actId="478"/>
          <ac:picMkLst>
            <pc:docMk/>
            <pc:sldMk cId="1604828871" sldId="257"/>
            <ac:picMk id="41" creationId="{4FB7E41C-CDD5-7986-8CB2-BB986A5730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177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863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459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190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956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312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05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698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860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925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174A-4029-4178-846F-2EE216B836B1}" type="datetimeFigureOut">
              <a:rPr lang="de-CH" smtClean="0"/>
              <a:t>19.01.2023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5DC48-5007-4CF3-9D76-1463FDF119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696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CF959-3747-7251-BCB5-24D0E6B1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314335"/>
            <a:ext cx="5915025" cy="456315"/>
          </a:xfrm>
        </p:spPr>
        <p:txBody>
          <a:bodyPr>
            <a:noAutofit/>
          </a:bodyPr>
          <a:lstStyle/>
          <a:p>
            <a:r>
              <a:rPr lang="de-CH" sz="4000" b="1">
                <a:latin typeface="Arial Rounded MT Bold" panose="020F0704030504030204" pitchFamily="34" charset="0"/>
                <a:cs typeface="Arial" panose="020B0604020202020204" pitchFamily="34" charset="0"/>
              </a:rPr>
              <a:t>Klavier-Akkorde</a:t>
            </a:r>
            <a:endParaRPr lang="de-CH" sz="4000" b="1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AB4D3EE-DA72-E40E-ACD9-D6028185A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65232"/>
              </p:ext>
            </p:extLst>
          </p:nvPr>
        </p:nvGraphicFramePr>
        <p:xfrm>
          <a:off x="472281" y="952489"/>
          <a:ext cx="4321176" cy="849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214">
                  <a:extLst>
                    <a:ext uri="{9D8B030D-6E8A-4147-A177-3AD203B41FA5}">
                      <a16:colId xmlns:a16="http://schemas.microsoft.com/office/drawing/2014/main" val="3623849580"/>
                    </a:ext>
                  </a:extLst>
                </a:gridCol>
                <a:gridCol w="1809981">
                  <a:extLst>
                    <a:ext uri="{9D8B030D-6E8A-4147-A177-3AD203B41FA5}">
                      <a16:colId xmlns:a16="http://schemas.microsoft.com/office/drawing/2014/main" val="1114302302"/>
                    </a:ext>
                  </a:extLst>
                </a:gridCol>
                <a:gridCol w="1809981">
                  <a:extLst>
                    <a:ext uri="{9D8B030D-6E8A-4147-A177-3AD203B41FA5}">
                      <a16:colId xmlns:a16="http://schemas.microsoft.com/office/drawing/2014/main" val="188475686"/>
                    </a:ext>
                  </a:extLst>
                </a:gridCol>
              </a:tblGrid>
              <a:tr h="307362">
                <a:tc>
                  <a:txBody>
                    <a:bodyPr/>
                    <a:lstStyle/>
                    <a:p>
                      <a:pPr algn="ctr"/>
                      <a:endParaRPr lang="de-CH" dirty="0">
                        <a:solidFill>
                          <a:schemeClr val="tx1"/>
                        </a:solidFill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Dur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Moll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475155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453817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659203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2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783609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224460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243084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ea typeface="+mn-ea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835079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680015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16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Ab</a:t>
                      </a:r>
                    </a:p>
                    <a:p>
                      <a:pPr algn="ctr"/>
                      <a:r>
                        <a:rPr lang="de-CH" sz="16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G#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802310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1600" b="0" dirty="0" err="1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lang="de-CH" sz="16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CH" sz="16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A#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444546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16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Db</a:t>
                      </a:r>
                    </a:p>
                    <a:p>
                      <a:pPr algn="ctr"/>
                      <a:r>
                        <a:rPr lang="de-CH" sz="16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C#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194734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1400" b="0" dirty="0" err="1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Eb</a:t>
                      </a:r>
                      <a:endParaRPr lang="de-CH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D#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303996"/>
                  </a:ext>
                </a:extLst>
              </a:tr>
              <a:tr h="664552">
                <a:tc>
                  <a:txBody>
                    <a:bodyPr/>
                    <a:lstStyle/>
                    <a:p>
                      <a:pPr algn="ctr"/>
                      <a:r>
                        <a:rPr lang="de-CH" sz="1400" b="0" dirty="0" err="1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Gb</a:t>
                      </a:r>
                      <a:endParaRPr lang="de-CH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F#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latin typeface="Ale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195101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B27EC978-A77F-A01E-7A99-38A7B0DD2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12" y="1547725"/>
            <a:ext cx="1116000" cy="51179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8A803F5-BC24-2852-F6FD-BDC8EC859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974" y="1547725"/>
            <a:ext cx="1116000" cy="51179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A114ADA-6473-F3A0-A139-F73E781B5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12" y="2211921"/>
            <a:ext cx="1116000" cy="51179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5D81EB6-7684-6DDA-A108-47A662F77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974" y="2211921"/>
            <a:ext cx="1116000" cy="511796"/>
          </a:xfrm>
          <a:prstGeom prst="rect">
            <a:avLst/>
          </a:prstGeom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579EC202-72D7-3A93-DB77-BA9694D90CA4}"/>
              </a:ext>
            </a:extLst>
          </p:cNvPr>
          <p:cNvSpPr/>
          <p:nvPr/>
        </p:nvSpPr>
        <p:spPr>
          <a:xfrm>
            <a:off x="2116100" y="191941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A1F0735-D4B9-F5CA-0D3D-1AE9A9C9F106}"/>
              </a:ext>
            </a:extLst>
          </p:cNvPr>
          <p:cNvSpPr/>
          <p:nvPr/>
        </p:nvSpPr>
        <p:spPr>
          <a:xfrm>
            <a:off x="1969712" y="1737121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venir Next LT Pro" panose="020B0504020202020204" pitchFamily="34" charset="0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827418E1-5A49-5979-08CD-9F6D0441EE08}"/>
              </a:ext>
            </a:extLst>
          </p:cNvPr>
          <p:cNvSpPr/>
          <p:nvPr/>
        </p:nvSpPr>
        <p:spPr>
          <a:xfrm>
            <a:off x="1713570" y="191787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venir Next LT Pro" panose="020B0504020202020204" pitchFamily="34" charset="0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7890117D-FF07-6625-8447-E6A91F60E917}"/>
              </a:ext>
            </a:extLst>
          </p:cNvPr>
          <p:cNvSpPr txBox="1">
            <a:spLocks/>
          </p:cNvSpPr>
          <p:nvPr/>
        </p:nvSpPr>
        <p:spPr>
          <a:xfrm>
            <a:off x="469900" y="9502673"/>
            <a:ext cx="5915025" cy="263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BY-SA   zebis.ch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959CE46-DA6D-6885-345D-79A1FE7B7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188" y="2876117"/>
            <a:ext cx="1017047" cy="511200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D4B58E3A-E694-D560-699B-614761E6E5E5}"/>
              </a:ext>
            </a:extLst>
          </p:cNvPr>
          <p:cNvSpPr/>
          <p:nvPr/>
        </p:nvSpPr>
        <p:spPr>
          <a:xfrm>
            <a:off x="1811201" y="258275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venir Next LT Pro" panose="020B05040202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70B843B-2E6F-652D-F196-EA4DC9985086}"/>
              </a:ext>
            </a:extLst>
          </p:cNvPr>
          <p:cNvSpPr/>
          <p:nvPr/>
        </p:nvSpPr>
        <p:spPr>
          <a:xfrm>
            <a:off x="2068195" y="239581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venir Next LT Pro" panose="020B0504020202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A3184F8-0178-C122-691F-10509935DB98}"/>
              </a:ext>
            </a:extLst>
          </p:cNvPr>
          <p:cNvSpPr/>
          <p:nvPr/>
        </p:nvSpPr>
        <p:spPr>
          <a:xfrm>
            <a:off x="2270684" y="239581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venir Next LT Pro" panose="020B0504020202020204" pitchFamily="34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F05D219-2043-7E42-CE64-267E105EB7F5}"/>
              </a:ext>
            </a:extLst>
          </p:cNvPr>
          <p:cNvSpPr/>
          <p:nvPr/>
        </p:nvSpPr>
        <p:spPr>
          <a:xfrm>
            <a:off x="1715951" y="325852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BF2CF1E-40F3-B8DF-72D8-2327A4C9D177}"/>
              </a:ext>
            </a:extLst>
          </p:cNvPr>
          <p:cNvSpPr/>
          <p:nvPr/>
        </p:nvSpPr>
        <p:spPr>
          <a:xfrm>
            <a:off x="1513545" y="325852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venir Next LT Pro" panose="020B0504020202020204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6945C6A-F401-B9F2-AF86-0003FCCD9BDC}"/>
              </a:ext>
            </a:extLst>
          </p:cNvPr>
          <p:cNvSpPr/>
          <p:nvPr/>
        </p:nvSpPr>
        <p:spPr>
          <a:xfrm>
            <a:off x="1919056" y="325852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venir Next LT Pro" panose="020B05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9F63853-C945-FC70-7307-C580B79CB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188" y="3539717"/>
            <a:ext cx="1017047" cy="5112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C5D78E6C-5ADF-10F9-DC8F-DFC63D1FC18F}"/>
              </a:ext>
            </a:extLst>
          </p:cNvPr>
          <p:cNvSpPr/>
          <p:nvPr/>
        </p:nvSpPr>
        <p:spPr>
          <a:xfrm>
            <a:off x="1615373" y="3930036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FDF410E5-57BB-C0A7-B393-DB8F689BB3F5}"/>
              </a:ext>
            </a:extLst>
          </p:cNvPr>
          <p:cNvSpPr/>
          <p:nvPr/>
        </p:nvSpPr>
        <p:spPr>
          <a:xfrm>
            <a:off x="1866253" y="371292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9CB0BA7-4387-0539-C813-557E3A2BFF95}"/>
              </a:ext>
            </a:extLst>
          </p:cNvPr>
          <p:cNvSpPr/>
          <p:nvPr/>
        </p:nvSpPr>
        <p:spPr>
          <a:xfrm>
            <a:off x="2020287" y="3930036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3E7BB50-544C-C9C2-3636-2152FF64A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412" y="4203317"/>
            <a:ext cx="1017047" cy="511200"/>
          </a:xfrm>
          <a:prstGeom prst="rect">
            <a:avLst/>
          </a:prstGeom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55D5F22A-2BA8-FB1E-303C-B9F19A31D44C}"/>
              </a:ext>
            </a:extLst>
          </p:cNvPr>
          <p:cNvSpPr/>
          <p:nvPr/>
        </p:nvSpPr>
        <p:spPr>
          <a:xfrm>
            <a:off x="1713570" y="457905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854861E1-068E-3B47-01F8-63B581E26B9B}"/>
              </a:ext>
            </a:extLst>
          </p:cNvPr>
          <p:cNvSpPr/>
          <p:nvPr/>
        </p:nvSpPr>
        <p:spPr>
          <a:xfrm>
            <a:off x="1968782" y="438691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757AEF98-8BC3-A0C6-9AD6-D540384049ED}"/>
              </a:ext>
            </a:extLst>
          </p:cNvPr>
          <p:cNvSpPr/>
          <p:nvPr/>
        </p:nvSpPr>
        <p:spPr>
          <a:xfrm>
            <a:off x="2119932" y="457905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1D7DE693-068B-EE54-47BE-EBCF6D930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12" y="4866917"/>
            <a:ext cx="1116000" cy="511796"/>
          </a:xfrm>
          <a:prstGeom prst="rect">
            <a:avLst/>
          </a:prstGeom>
        </p:spPr>
      </p:pic>
      <p:sp>
        <p:nvSpPr>
          <p:cNvPr id="28" name="Ellipse 27">
            <a:extLst>
              <a:ext uri="{FF2B5EF4-FFF2-40B4-BE49-F238E27FC236}">
                <a16:creationId xmlns:a16="http://schemas.microsoft.com/office/drawing/2014/main" id="{0EC25690-74DD-AE11-C94A-46D50FA7A315}"/>
              </a:ext>
            </a:extLst>
          </p:cNvPr>
          <p:cNvSpPr/>
          <p:nvPr/>
        </p:nvSpPr>
        <p:spPr>
          <a:xfrm>
            <a:off x="1511164" y="525580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43259603-E017-749E-2669-AE6D782AD205}"/>
              </a:ext>
            </a:extLst>
          </p:cNvPr>
          <p:cNvSpPr/>
          <p:nvPr/>
        </p:nvSpPr>
        <p:spPr>
          <a:xfrm>
            <a:off x="1713570" y="5253928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C8620CCD-7951-D8B8-177F-62147CB69074}"/>
              </a:ext>
            </a:extLst>
          </p:cNvPr>
          <p:cNvSpPr/>
          <p:nvPr/>
        </p:nvSpPr>
        <p:spPr>
          <a:xfrm>
            <a:off x="1915976" y="524988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AD9E261D-0A8D-3492-3FEF-2C248A46A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12" y="5530517"/>
            <a:ext cx="1116000" cy="511796"/>
          </a:xfrm>
          <a:prstGeom prst="rect">
            <a:avLst/>
          </a:prstGeom>
        </p:spPr>
      </p:pic>
      <p:sp>
        <p:nvSpPr>
          <p:cNvPr id="32" name="Ellipse 31">
            <a:extLst>
              <a:ext uri="{FF2B5EF4-FFF2-40B4-BE49-F238E27FC236}">
                <a16:creationId xmlns:a16="http://schemas.microsoft.com/office/drawing/2014/main" id="{036769A3-15B9-9CD5-D464-4522CD8560A0}"/>
              </a:ext>
            </a:extLst>
          </p:cNvPr>
          <p:cNvSpPr/>
          <p:nvPr/>
        </p:nvSpPr>
        <p:spPr>
          <a:xfrm>
            <a:off x="1612852" y="5920172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52E573F-C6D6-C922-BF4C-9BE516C60A0E}"/>
              </a:ext>
            </a:extLst>
          </p:cNvPr>
          <p:cNvSpPr/>
          <p:nvPr/>
        </p:nvSpPr>
        <p:spPr>
          <a:xfrm>
            <a:off x="1812652" y="591893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2A037677-C770-3A28-1C90-DF41FA8D6C7F}"/>
              </a:ext>
            </a:extLst>
          </p:cNvPr>
          <p:cNvSpPr/>
          <p:nvPr/>
        </p:nvSpPr>
        <p:spPr>
          <a:xfrm>
            <a:off x="2015627" y="591893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11E5430-E3F3-E66F-8A93-BFDBA4504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12" y="6194117"/>
            <a:ext cx="1116000" cy="511796"/>
          </a:xfrm>
          <a:prstGeom prst="rect">
            <a:avLst/>
          </a:prstGeom>
        </p:spPr>
      </p:pic>
      <p:sp>
        <p:nvSpPr>
          <p:cNvPr id="36" name="Ellipse 35">
            <a:extLst>
              <a:ext uri="{FF2B5EF4-FFF2-40B4-BE49-F238E27FC236}">
                <a16:creationId xmlns:a16="http://schemas.microsoft.com/office/drawing/2014/main" id="{5F233E39-02AA-9683-9493-83991835AF96}"/>
              </a:ext>
            </a:extLst>
          </p:cNvPr>
          <p:cNvSpPr/>
          <p:nvPr/>
        </p:nvSpPr>
        <p:spPr>
          <a:xfrm>
            <a:off x="1665296" y="637801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B11E00B-DF39-A634-CE58-CB533106DA8B}"/>
              </a:ext>
            </a:extLst>
          </p:cNvPr>
          <p:cNvSpPr/>
          <p:nvPr/>
        </p:nvSpPr>
        <p:spPr>
          <a:xfrm>
            <a:off x="1913595" y="658977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368EAFD-233D-4663-E66F-50E4CEA194F9}"/>
              </a:ext>
            </a:extLst>
          </p:cNvPr>
          <p:cNvSpPr/>
          <p:nvPr/>
        </p:nvSpPr>
        <p:spPr>
          <a:xfrm>
            <a:off x="2068195" y="637801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C9324312-F1A7-D0E0-7521-5604E25D5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12" y="6857717"/>
            <a:ext cx="1116000" cy="511796"/>
          </a:xfrm>
          <a:prstGeom prst="rect">
            <a:avLst/>
          </a:prstGeom>
        </p:spPr>
      </p:pic>
      <p:sp>
        <p:nvSpPr>
          <p:cNvPr id="39" name="Ellipse 38">
            <a:extLst>
              <a:ext uri="{FF2B5EF4-FFF2-40B4-BE49-F238E27FC236}">
                <a16:creationId xmlns:a16="http://schemas.microsoft.com/office/drawing/2014/main" id="{C606147D-638A-D71B-7A98-BE2E2948A0AF}"/>
              </a:ext>
            </a:extLst>
          </p:cNvPr>
          <p:cNvSpPr/>
          <p:nvPr/>
        </p:nvSpPr>
        <p:spPr>
          <a:xfrm>
            <a:off x="1763296" y="704419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05923E43-41BC-CC57-A285-6E71713A86FF}"/>
              </a:ext>
            </a:extLst>
          </p:cNvPr>
          <p:cNvSpPr/>
          <p:nvPr/>
        </p:nvSpPr>
        <p:spPr>
          <a:xfrm>
            <a:off x="2015627" y="7249382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55E9E5A4-DB63-C852-8C03-5E4EE8267379}"/>
              </a:ext>
            </a:extLst>
          </p:cNvPr>
          <p:cNvSpPr/>
          <p:nvPr/>
        </p:nvSpPr>
        <p:spPr>
          <a:xfrm>
            <a:off x="2216902" y="7249382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E047CB9F-0CCB-A6D1-CE6A-D21D596C4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412" y="7521650"/>
            <a:ext cx="1017047" cy="511200"/>
          </a:xfrm>
          <a:prstGeom prst="rect">
            <a:avLst/>
          </a:prstGeom>
        </p:spPr>
      </p:pic>
      <p:sp>
        <p:nvSpPr>
          <p:cNvPr id="44" name="Ellipse 43">
            <a:extLst>
              <a:ext uri="{FF2B5EF4-FFF2-40B4-BE49-F238E27FC236}">
                <a16:creationId xmlns:a16="http://schemas.microsoft.com/office/drawing/2014/main" id="{B8DA3315-1484-96B7-D16D-406A4525C1A8}"/>
              </a:ext>
            </a:extLst>
          </p:cNvPr>
          <p:cNvSpPr/>
          <p:nvPr/>
        </p:nvSpPr>
        <p:spPr>
          <a:xfrm>
            <a:off x="1564152" y="771112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D7B0BD10-F64C-EAE2-A393-168980FC3B5C}"/>
              </a:ext>
            </a:extLst>
          </p:cNvPr>
          <p:cNvSpPr/>
          <p:nvPr/>
        </p:nvSpPr>
        <p:spPr>
          <a:xfrm>
            <a:off x="1817551" y="792684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E95DB700-F9E5-F454-ACA8-B21EB77F2379}"/>
              </a:ext>
            </a:extLst>
          </p:cNvPr>
          <p:cNvSpPr/>
          <p:nvPr/>
        </p:nvSpPr>
        <p:spPr>
          <a:xfrm>
            <a:off x="1970247" y="771112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E3AF2777-32B8-863E-70BF-C942E717A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412" y="8188317"/>
            <a:ext cx="1017047" cy="511200"/>
          </a:xfrm>
          <a:prstGeom prst="rect">
            <a:avLst/>
          </a:prstGeom>
        </p:spPr>
      </p:pic>
      <p:sp>
        <p:nvSpPr>
          <p:cNvPr id="50" name="Ellipse 49">
            <a:extLst>
              <a:ext uri="{FF2B5EF4-FFF2-40B4-BE49-F238E27FC236}">
                <a16:creationId xmlns:a16="http://schemas.microsoft.com/office/drawing/2014/main" id="{8F5502CB-6EB0-7F02-B6B8-8422343F668B}"/>
              </a:ext>
            </a:extLst>
          </p:cNvPr>
          <p:cNvSpPr/>
          <p:nvPr/>
        </p:nvSpPr>
        <p:spPr>
          <a:xfrm>
            <a:off x="1665296" y="837191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336684C0-CF60-D2F0-A388-4C562767E412}"/>
              </a:ext>
            </a:extLst>
          </p:cNvPr>
          <p:cNvSpPr/>
          <p:nvPr/>
        </p:nvSpPr>
        <p:spPr>
          <a:xfrm>
            <a:off x="1917941" y="858107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35B6EF07-4DDF-842F-C18E-FC997730776E}"/>
              </a:ext>
            </a:extLst>
          </p:cNvPr>
          <p:cNvSpPr/>
          <p:nvPr/>
        </p:nvSpPr>
        <p:spPr>
          <a:xfrm>
            <a:off x="2073895" y="837428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53" name="Grafik 52">
            <a:extLst>
              <a:ext uri="{FF2B5EF4-FFF2-40B4-BE49-F238E27FC236}">
                <a16:creationId xmlns:a16="http://schemas.microsoft.com/office/drawing/2014/main" id="{B8CF92D1-F910-3358-59F7-C8B7FA08D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678" y="8852426"/>
            <a:ext cx="1116000" cy="511796"/>
          </a:xfrm>
          <a:prstGeom prst="rect">
            <a:avLst/>
          </a:prstGeom>
        </p:spPr>
      </p:pic>
      <p:sp>
        <p:nvSpPr>
          <p:cNvPr id="54" name="Ellipse 53">
            <a:extLst>
              <a:ext uri="{FF2B5EF4-FFF2-40B4-BE49-F238E27FC236}">
                <a16:creationId xmlns:a16="http://schemas.microsoft.com/office/drawing/2014/main" id="{E7132D9B-BC81-DE6B-02A4-4E2A7902F189}"/>
              </a:ext>
            </a:extLst>
          </p:cNvPr>
          <p:cNvSpPr/>
          <p:nvPr/>
        </p:nvSpPr>
        <p:spPr>
          <a:xfrm>
            <a:off x="1564152" y="904017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7EFB9FBD-FDA2-E839-F473-7B3EFA68B1F4}"/>
              </a:ext>
            </a:extLst>
          </p:cNvPr>
          <p:cNvSpPr/>
          <p:nvPr/>
        </p:nvSpPr>
        <p:spPr>
          <a:xfrm>
            <a:off x="1763296" y="904017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71A508A7-53D3-00F5-C7F4-CCA9CBDF7AEB}"/>
              </a:ext>
            </a:extLst>
          </p:cNvPr>
          <p:cNvSpPr/>
          <p:nvPr/>
        </p:nvSpPr>
        <p:spPr>
          <a:xfrm>
            <a:off x="1969712" y="903632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8F2F3B7C-A670-4DD1-3DAE-16C9D9F750EC}"/>
              </a:ext>
            </a:extLst>
          </p:cNvPr>
          <p:cNvSpPr/>
          <p:nvPr/>
        </p:nvSpPr>
        <p:spPr>
          <a:xfrm>
            <a:off x="3546819" y="191787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439BF0E0-ACAC-C0FC-52C2-8CFF1D388F03}"/>
              </a:ext>
            </a:extLst>
          </p:cNvPr>
          <p:cNvSpPr/>
          <p:nvPr/>
        </p:nvSpPr>
        <p:spPr>
          <a:xfrm>
            <a:off x="3748012" y="191633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B751A57A-3905-4B23-0326-C30764F3096C}"/>
              </a:ext>
            </a:extLst>
          </p:cNvPr>
          <p:cNvSpPr/>
          <p:nvPr/>
        </p:nvSpPr>
        <p:spPr>
          <a:xfrm>
            <a:off x="3946030" y="191633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AD02ACC2-B9FE-4A0A-33B0-E7A0E31B21C7}"/>
              </a:ext>
            </a:extLst>
          </p:cNvPr>
          <p:cNvSpPr/>
          <p:nvPr/>
        </p:nvSpPr>
        <p:spPr>
          <a:xfrm>
            <a:off x="3644742" y="258275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FACDF82-422D-1265-5955-30F36D3D7C69}"/>
              </a:ext>
            </a:extLst>
          </p:cNvPr>
          <p:cNvSpPr/>
          <p:nvPr/>
        </p:nvSpPr>
        <p:spPr>
          <a:xfrm>
            <a:off x="3848974" y="258275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1E67383D-BA42-A2CA-F0C2-BC02AAE4190C}"/>
              </a:ext>
            </a:extLst>
          </p:cNvPr>
          <p:cNvSpPr/>
          <p:nvPr/>
        </p:nvSpPr>
        <p:spPr>
          <a:xfrm>
            <a:off x="4099269" y="239581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B441A3A2-D605-C715-1439-A5937BB15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090" y="2878540"/>
            <a:ext cx="1017047" cy="511200"/>
          </a:xfrm>
          <a:prstGeom prst="rect">
            <a:avLst/>
          </a:prstGeom>
        </p:spPr>
      </p:pic>
      <p:sp>
        <p:nvSpPr>
          <p:cNvPr id="64" name="Ellipse 63">
            <a:extLst>
              <a:ext uri="{FF2B5EF4-FFF2-40B4-BE49-F238E27FC236}">
                <a16:creationId xmlns:a16="http://schemas.microsoft.com/office/drawing/2014/main" id="{8F73FA73-8E01-F99C-2CDE-28FC64576C3F}"/>
              </a:ext>
            </a:extLst>
          </p:cNvPr>
          <p:cNvSpPr/>
          <p:nvPr/>
        </p:nvSpPr>
        <p:spPr>
          <a:xfrm>
            <a:off x="3352237" y="325852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66C9549C-B859-80ED-F742-A7FAB5F52BBC}"/>
              </a:ext>
            </a:extLst>
          </p:cNvPr>
          <p:cNvSpPr/>
          <p:nvPr/>
        </p:nvSpPr>
        <p:spPr>
          <a:xfrm>
            <a:off x="3503142" y="305971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58297363-7CAD-D336-44F5-1BEC967237D0}"/>
              </a:ext>
            </a:extLst>
          </p:cNvPr>
          <p:cNvSpPr/>
          <p:nvPr/>
        </p:nvSpPr>
        <p:spPr>
          <a:xfrm>
            <a:off x="3757537" y="325852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67" name="Grafik 66">
            <a:extLst>
              <a:ext uri="{FF2B5EF4-FFF2-40B4-BE49-F238E27FC236}">
                <a16:creationId xmlns:a16="http://schemas.microsoft.com/office/drawing/2014/main" id="{B3F285F0-099D-9C12-2B51-1AD74EEE9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777" y="3539717"/>
            <a:ext cx="1017047" cy="511200"/>
          </a:xfrm>
          <a:prstGeom prst="rect">
            <a:avLst/>
          </a:prstGeom>
        </p:spPr>
      </p:pic>
      <p:sp>
        <p:nvSpPr>
          <p:cNvPr id="68" name="Ellipse 67">
            <a:extLst>
              <a:ext uri="{FF2B5EF4-FFF2-40B4-BE49-F238E27FC236}">
                <a16:creationId xmlns:a16="http://schemas.microsoft.com/office/drawing/2014/main" id="{6189EA07-D6B4-5162-64F2-8126487D2C63}"/>
              </a:ext>
            </a:extLst>
          </p:cNvPr>
          <p:cNvSpPr/>
          <p:nvPr/>
        </p:nvSpPr>
        <p:spPr>
          <a:xfrm>
            <a:off x="3453947" y="3930036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2BC4B04B-AC48-CBB6-C035-234D3202C900}"/>
              </a:ext>
            </a:extLst>
          </p:cNvPr>
          <p:cNvSpPr/>
          <p:nvPr/>
        </p:nvSpPr>
        <p:spPr>
          <a:xfrm>
            <a:off x="3656467" y="3930036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0C6CFC96-9384-48DC-715D-8E42BCA83303}"/>
              </a:ext>
            </a:extLst>
          </p:cNvPr>
          <p:cNvSpPr/>
          <p:nvPr/>
        </p:nvSpPr>
        <p:spPr>
          <a:xfrm>
            <a:off x="3862162" y="3930036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71" name="Grafik 70">
            <a:extLst>
              <a:ext uri="{FF2B5EF4-FFF2-40B4-BE49-F238E27FC236}">
                <a16:creationId xmlns:a16="http://schemas.microsoft.com/office/drawing/2014/main" id="{19754818-7D3F-A0D2-456F-1072CE969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450" y="4203317"/>
            <a:ext cx="1017047" cy="511200"/>
          </a:xfrm>
          <a:prstGeom prst="rect">
            <a:avLst/>
          </a:prstGeom>
        </p:spPr>
      </p:pic>
      <p:sp>
        <p:nvSpPr>
          <p:cNvPr id="72" name="Ellipse 71">
            <a:extLst>
              <a:ext uri="{FF2B5EF4-FFF2-40B4-BE49-F238E27FC236}">
                <a16:creationId xmlns:a16="http://schemas.microsoft.com/office/drawing/2014/main" id="{3D23DE60-8F77-B44A-BD5A-B5F96BC8CE02}"/>
              </a:ext>
            </a:extLst>
          </p:cNvPr>
          <p:cNvSpPr/>
          <p:nvPr/>
        </p:nvSpPr>
        <p:spPr>
          <a:xfrm>
            <a:off x="3559361" y="457905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19934F28-2E6C-B545-5DED-94CF17C1ABAA}"/>
              </a:ext>
            </a:extLst>
          </p:cNvPr>
          <p:cNvSpPr/>
          <p:nvPr/>
        </p:nvSpPr>
        <p:spPr>
          <a:xfrm>
            <a:off x="3763729" y="457905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9BE6C6ED-69D7-142F-C580-583BC3D491D8}"/>
              </a:ext>
            </a:extLst>
          </p:cNvPr>
          <p:cNvSpPr/>
          <p:nvPr/>
        </p:nvSpPr>
        <p:spPr>
          <a:xfrm>
            <a:off x="3961747" y="457751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75" name="Grafik 74">
            <a:extLst>
              <a:ext uri="{FF2B5EF4-FFF2-40B4-BE49-F238E27FC236}">
                <a16:creationId xmlns:a16="http://schemas.microsoft.com/office/drawing/2014/main" id="{08BF3D48-94A6-B4C8-B6D3-EBF6CE6F5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62" y="4866917"/>
            <a:ext cx="1116000" cy="511796"/>
          </a:xfrm>
          <a:prstGeom prst="rect">
            <a:avLst/>
          </a:prstGeom>
        </p:spPr>
      </p:pic>
      <p:sp>
        <p:nvSpPr>
          <p:cNvPr id="76" name="Ellipse 75">
            <a:extLst>
              <a:ext uri="{FF2B5EF4-FFF2-40B4-BE49-F238E27FC236}">
                <a16:creationId xmlns:a16="http://schemas.microsoft.com/office/drawing/2014/main" id="{F2E8604F-4C9E-FC73-C29D-AD12F168CBDF}"/>
              </a:ext>
            </a:extLst>
          </p:cNvPr>
          <p:cNvSpPr/>
          <p:nvPr/>
        </p:nvSpPr>
        <p:spPr>
          <a:xfrm>
            <a:off x="3357934" y="524988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8AFFF095-98B0-9783-5FBB-0B2D35DB1A6E}"/>
              </a:ext>
            </a:extLst>
          </p:cNvPr>
          <p:cNvSpPr/>
          <p:nvPr/>
        </p:nvSpPr>
        <p:spPr>
          <a:xfrm>
            <a:off x="3507644" y="505128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66E1D542-F0CB-EE07-364A-027D9026FD66}"/>
              </a:ext>
            </a:extLst>
          </p:cNvPr>
          <p:cNvSpPr/>
          <p:nvPr/>
        </p:nvSpPr>
        <p:spPr>
          <a:xfrm>
            <a:off x="3659642" y="524393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79" name="Grafik 78">
            <a:extLst>
              <a:ext uri="{FF2B5EF4-FFF2-40B4-BE49-F238E27FC236}">
                <a16:creationId xmlns:a16="http://schemas.microsoft.com/office/drawing/2014/main" id="{DBB7A728-A8A1-DB8A-1F2C-32236DAB2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62" y="5534205"/>
            <a:ext cx="1116000" cy="511796"/>
          </a:xfrm>
          <a:prstGeom prst="rect">
            <a:avLst/>
          </a:prstGeom>
        </p:spPr>
      </p:pic>
      <p:sp>
        <p:nvSpPr>
          <p:cNvPr id="80" name="Ellipse 79">
            <a:extLst>
              <a:ext uri="{FF2B5EF4-FFF2-40B4-BE49-F238E27FC236}">
                <a16:creationId xmlns:a16="http://schemas.microsoft.com/office/drawing/2014/main" id="{E01C478B-1350-DAEB-20CA-3A3D769CB53F}"/>
              </a:ext>
            </a:extLst>
          </p:cNvPr>
          <p:cNvSpPr/>
          <p:nvPr/>
        </p:nvSpPr>
        <p:spPr>
          <a:xfrm>
            <a:off x="3459368" y="591893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02A5A0E7-57A9-38C0-7299-9DB32BECDB6D}"/>
              </a:ext>
            </a:extLst>
          </p:cNvPr>
          <p:cNvSpPr/>
          <p:nvPr/>
        </p:nvSpPr>
        <p:spPr>
          <a:xfrm>
            <a:off x="3610745" y="5719731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9C62B27C-EB88-A0ED-9104-A006FCB01170}"/>
              </a:ext>
            </a:extLst>
          </p:cNvPr>
          <p:cNvSpPr/>
          <p:nvPr/>
        </p:nvSpPr>
        <p:spPr>
          <a:xfrm>
            <a:off x="3862162" y="5918937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83" name="Grafik 82">
            <a:extLst>
              <a:ext uri="{FF2B5EF4-FFF2-40B4-BE49-F238E27FC236}">
                <a16:creationId xmlns:a16="http://schemas.microsoft.com/office/drawing/2014/main" id="{F49F59C8-F681-065B-5F80-6865BE463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474" y="6191694"/>
            <a:ext cx="1116000" cy="511796"/>
          </a:xfrm>
          <a:prstGeom prst="rect">
            <a:avLst/>
          </a:prstGeom>
        </p:spPr>
      </p:pic>
      <p:sp>
        <p:nvSpPr>
          <p:cNvPr id="84" name="Ellipse 83">
            <a:extLst>
              <a:ext uri="{FF2B5EF4-FFF2-40B4-BE49-F238E27FC236}">
                <a16:creationId xmlns:a16="http://schemas.microsoft.com/office/drawing/2014/main" id="{C14391D3-03B7-4770-B05B-0C59A31C7FF3}"/>
              </a:ext>
            </a:extLst>
          </p:cNvPr>
          <p:cNvSpPr/>
          <p:nvPr/>
        </p:nvSpPr>
        <p:spPr>
          <a:xfrm>
            <a:off x="3507486" y="637566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3B7C3E2E-0612-D0F2-66A6-664ED0A4C027}"/>
              </a:ext>
            </a:extLst>
          </p:cNvPr>
          <p:cNvSpPr/>
          <p:nvPr/>
        </p:nvSpPr>
        <p:spPr>
          <a:xfrm>
            <a:off x="3656309" y="658977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23FBE620-3F0F-421D-19E8-EF174F492261}"/>
              </a:ext>
            </a:extLst>
          </p:cNvPr>
          <p:cNvSpPr/>
          <p:nvPr/>
        </p:nvSpPr>
        <p:spPr>
          <a:xfrm>
            <a:off x="3910522" y="6375669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89" name="Grafik 88">
            <a:extLst>
              <a:ext uri="{FF2B5EF4-FFF2-40B4-BE49-F238E27FC236}">
                <a16:creationId xmlns:a16="http://schemas.microsoft.com/office/drawing/2014/main" id="{682BD77F-AB16-A19C-5068-46DC77235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474" y="6862762"/>
            <a:ext cx="1116000" cy="511796"/>
          </a:xfrm>
          <a:prstGeom prst="rect">
            <a:avLst/>
          </a:prstGeom>
        </p:spPr>
      </p:pic>
      <p:sp>
        <p:nvSpPr>
          <p:cNvPr id="90" name="Ellipse 89">
            <a:extLst>
              <a:ext uri="{FF2B5EF4-FFF2-40B4-BE49-F238E27FC236}">
                <a16:creationId xmlns:a16="http://schemas.microsoft.com/office/drawing/2014/main" id="{4C12A431-F5D0-D858-6282-E658CB61F973}"/>
              </a:ext>
            </a:extLst>
          </p:cNvPr>
          <p:cNvSpPr/>
          <p:nvPr/>
        </p:nvSpPr>
        <p:spPr>
          <a:xfrm>
            <a:off x="3605567" y="704419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399C2901-D3C4-AB96-2A46-3118B2589371}"/>
              </a:ext>
            </a:extLst>
          </p:cNvPr>
          <p:cNvSpPr/>
          <p:nvPr/>
        </p:nvSpPr>
        <p:spPr>
          <a:xfrm>
            <a:off x="3811421" y="7041615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6EC46A44-F567-E189-E827-B6867C522892}"/>
              </a:ext>
            </a:extLst>
          </p:cNvPr>
          <p:cNvSpPr/>
          <p:nvPr/>
        </p:nvSpPr>
        <p:spPr>
          <a:xfrm>
            <a:off x="4060094" y="7249382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93" name="Grafik 92">
            <a:extLst>
              <a:ext uri="{FF2B5EF4-FFF2-40B4-BE49-F238E27FC236}">
                <a16:creationId xmlns:a16="http://schemas.microsoft.com/office/drawing/2014/main" id="{B61D2611-6987-5ADD-8F7B-9724B0C7C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777" y="7523935"/>
            <a:ext cx="1017047" cy="511200"/>
          </a:xfrm>
          <a:prstGeom prst="rect">
            <a:avLst/>
          </a:prstGeom>
        </p:spPr>
      </p:pic>
      <p:sp>
        <p:nvSpPr>
          <p:cNvPr id="94" name="Ellipse 93">
            <a:extLst>
              <a:ext uri="{FF2B5EF4-FFF2-40B4-BE49-F238E27FC236}">
                <a16:creationId xmlns:a16="http://schemas.microsoft.com/office/drawing/2014/main" id="{6C3DAF64-60E7-2362-7D26-86BBEC25A92A}"/>
              </a:ext>
            </a:extLst>
          </p:cNvPr>
          <p:cNvSpPr/>
          <p:nvPr/>
        </p:nvSpPr>
        <p:spPr>
          <a:xfrm>
            <a:off x="3407834" y="771112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EC38FFF5-035F-9D1A-39B8-BAAAB211C69A}"/>
              </a:ext>
            </a:extLst>
          </p:cNvPr>
          <p:cNvSpPr/>
          <p:nvPr/>
        </p:nvSpPr>
        <p:spPr>
          <a:xfrm>
            <a:off x="3555598" y="792928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A4525DF8-BDAE-92C7-589A-67B206C51321}"/>
              </a:ext>
            </a:extLst>
          </p:cNvPr>
          <p:cNvSpPr/>
          <p:nvPr/>
        </p:nvSpPr>
        <p:spPr>
          <a:xfrm>
            <a:off x="3811421" y="771112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97" name="Grafik 96">
            <a:extLst>
              <a:ext uri="{FF2B5EF4-FFF2-40B4-BE49-F238E27FC236}">
                <a16:creationId xmlns:a16="http://schemas.microsoft.com/office/drawing/2014/main" id="{640390DC-58B3-A137-FE90-DB5448217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701" y="8188317"/>
            <a:ext cx="1017047" cy="511200"/>
          </a:xfrm>
          <a:prstGeom prst="rect">
            <a:avLst/>
          </a:prstGeom>
        </p:spPr>
      </p:pic>
      <p:sp>
        <p:nvSpPr>
          <p:cNvPr id="98" name="Ellipse 97">
            <a:extLst>
              <a:ext uri="{FF2B5EF4-FFF2-40B4-BE49-F238E27FC236}">
                <a16:creationId xmlns:a16="http://schemas.microsoft.com/office/drawing/2014/main" id="{A1217D95-673D-C6A1-C09E-AFBC735055AA}"/>
              </a:ext>
            </a:extLst>
          </p:cNvPr>
          <p:cNvSpPr/>
          <p:nvPr/>
        </p:nvSpPr>
        <p:spPr>
          <a:xfrm>
            <a:off x="3510819" y="837063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F8A15205-F8CD-86AF-BD6D-B607685A7E12}"/>
              </a:ext>
            </a:extLst>
          </p:cNvPr>
          <p:cNvSpPr/>
          <p:nvPr/>
        </p:nvSpPr>
        <p:spPr>
          <a:xfrm>
            <a:off x="3712012" y="837063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E9EB1D13-8DD5-424C-F934-09C6DC9E4FF4}"/>
              </a:ext>
            </a:extLst>
          </p:cNvPr>
          <p:cNvSpPr/>
          <p:nvPr/>
        </p:nvSpPr>
        <p:spPr>
          <a:xfrm>
            <a:off x="3917731" y="8370633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pic>
        <p:nvPicPr>
          <p:cNvPr id="101" name="Grafik 100">
            <a:extLst>
              <a:ext uri="{FF2B5EF4-FFF2-40B4-BE49-F238E27FC236}">
                <a16:creationId xmlns:a16="http://schemas.microsoft.com/office/drawing/2014/main" id="{1CEE48AE-222C-41DD-6D7B-1D305CAE8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474" y="8852426"/>
            <a:ext cx="1116000" cy="511796"/>
          </a:xfrm>
          <a:prstGeom prst="rect">
            <a:avLst/>
          </a:prstGeom>
        </p:spPr>
      </p:pic>
      <p:sp>
        <p:nvSpPr>
          <p:cNvPr id="102" name="Ellipse 101">
            <a:extLst>
              <a:ext uri="{FF2B5EF4-FFF2-40B4-BE49-F238E27FC236}">
                <a16:creationId xmlns:a16="http://schemas.microsoft.com/office/drawing/2014/main" id="{3ADD2F04-5303-11CB-181E-DC8091A869CE}"/>
              </a:ext>
            </a:extLst>
          </p:cNvPr>
          <p:cNvSpPr/>
          <p:nvPr/>
        </p:nvSpPr>
        <p:spPr>
          <a:xfrm>
            <a:off x="3407834" y="9036931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DC8DB6E8-5B7B-17EA-41E9-C5CE943FC8CB}"/>
              </a:ext>
            </a:extLst>
          </p:cNvPr>
          <p:cNvSpPr/>
          <p:nvPr/>
        </p:nvSpPr>
        <p:spPr>
          <a:xfrm>
            <a:off x="3555598" y="9257141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2DE72557-AE85-34BF-F640-B8C4E6F6B2B2}"/>
              </a:ext>
            </a:extLst>
          </p:cNvPr>
          <p:cNvSpPr/>
          <p:nvPr/>
        </p:nvSpPr>
        <p:spPr>
          <a:xfrm>
            <a:off x="3809798" y="9042941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2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F71D4D2-5DC3-C76E-2468-DBA2187C5CAA}"/>
              </a:ext>
            </a:extLst>
          </p:cNvPr>
          <p:cNvSpPr txBox="1"/>
          <p:nvPr/>
        </p:nvSpPr>
        <p:spPr>
          <a:xfrm>
            <a:off x="254000" y="431800"/>
            <a:ext cx="1516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Piano Tastatur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C3578D5-C0FE-CA31-CBD6-1D32033AEFC5}"/>
              </a:ext>
            </a:extLst>
          </p:cNvPr>
          <p:cNvSpPr/>
          <p:nvPr/>
        </p:nvSpPr>
        <p:spPr>
          <a:xfrm>
            <a:off x="34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315F338-573D-37B3-604A-066EF0688044}"/>
              </a:ext>
            </a:extLst>
          </p:cNvPr>
          <p:cNvSpPr/>
          <p:nvPr/>
        </p:nvSpPr>
        <p:spPr>
          <a:xfrm>
            <a:off x="52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FCB2DAE-0C47-8B2E-8999-C076E91D87DB}"/>
              </a:ext>
            </a:extLst>
          </p:cNvPr>
          <p:cNvSpPr/>
          <p:nvPr/>
        </p:nvSpPr>
        <p:spPr>
          <a:xfrm>
            <a:off x="70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39D418E-69EC-0596-5025-ABB3B3F5993D}"/>
              </a:ext>
            </a:extLst>
          </p:cNvPr>
          <p:cNvSpPr/>
          <p:nvPr/>
        </p:nvSpPr>
        <p:spPr>
          <a:xfrm>
            <a:off x="88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8855C5D-0BAF-375D-5EF7-1CEF5E977AE2}"/>
              </a:ext>
            </a:extLst>
          </p:cNvPr>
          <p:cNvSpPr/>
          <p:nvPr/>
        </p:nvSpPr>
        <p:spPr>
          <a:xfrm>
            <a:off x="106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7A5016B-8879-47F1-CDFF-93C7A6FD6522}"/>
              </a:ext>
            </a:extLst>
          </p:cNvPr>
          <p:cNvSpPr/>
          <p:nvPr/>
        </p:nvSpPr>
        <p:spPr>
          <a:xfrm>
            <a:off x="124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A19F8B3-BA0B-C3D8-D36F-E7DA2C05AA7A}"/>
              </a:ext>
            </a:extLst>
          </p:cNvPr>
          <p:cNvSpPr/>
          <p:nvPr/>
        </p:nvSpPr>
        <p:spPr>
          <a:xfrm>
            <a:off x="142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4C75687-2DF7-0D7E-FDAC-A3E36321168E}"/>
              </a:ext>
            </a:extLst>
          </p:cNvPr>
          <p:cNvSpPr/>
          <p:nvPr/>
        </p:nvSpPr>
        <p:spPr>
          <a:xfrm>
            <a:off x="160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34C4F79-A75F-A56C-CEBC-4D8C8E1189B0}"/>
              </a:ext>
            </a:extLst>
          </p:cNvPr>
          <p:cNvSpPr/>
          <p:nvPr/>
        </p:nvSpPr>
        <p:spPr>
          <a:xfrm>
            <a:off x="178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7282224-EEA1-79CF-3AD0-F8E5B621190E}"/>
              </a:ext>
            </a:extLst>
          </p:cNvPr>
          <p:cNvSpPr/>
          <p:nvPr/>
        </p:nvSpPr>
        <p:spPr>
          <a:xfrm>
            <a:off x="196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5E1A3B5-8709-AC6D-08E6-19DA50CAC265}"/>
              </a:ext>
            </a:extLst>
          </p:cNvPr>
          <p:cNvSpPr/>
          <p:nvPr/>
        </p:nvSpPr>
        <p:spPr>
          <a:xfrm>
            <a:off x="2142900" y="952500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B2BDA3B7-E7A8-B9C7-379F-AFF814F6E786}"/>
              </a:ext>
            </a:extLst>
          </p:cNvPr>
          <p:cNvSpPr/>
          <p:nvPr/>
        </p:nvSpPr>
        <p:spPr>
          <a:xfrm>
            <a:off x="486900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3C295D-EACE-8E88-CFD6-3F63EBB091B5}"/>
              </a:ext>
            </a:extLst>
          </p:cNvPr>
          <p:cNvSpPr/>
          <p:nvPr/>
        </p:nvSpPr>
        <p:spPr>
          <a:xfrm>
            <a:off x="666900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5F295CD-BEFA-F87F-16F5-7664C2779538}"/>
              </a:ext>
            </a:extLst>
          </p:cNvPr>
          <p:cNvSpPr/>
          <p:nvPr/>
        </p:nvSpPr>
        <p:spPr>
          <a:xfrm>
            <a:off x="843619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34036F6-A5F2-81F2-CF12-39DC2550B2C9}"/>
              </a:ext>
            </a:extLst>
          </p:cNvPr>
          <p:cNvSpPr/>
          <p:nvPr/>
        </p:nvSpPr>
        <p:spPr>
          <a:xfrm>
            <a:off x="1209122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D3D98707-DA5F-4EAC-A448-7CA49F457AD7}"/>
              </a:ext>
            </a:extLst>
          </p:cNvPr>
          <p:cNvSpPr/>
          <p:nvPr/>
        </p:nvSpPr>
        <p:spPr>
          <a:xfrm>
            <a:off x="1386900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507DA000-DF43-3034-0D25-92AE595F33C0}"/>
              </a:ext>
            </a:extLst>
          </p:cNvPr>
          <p:cNvSpPr/>
          <p:nvPr/>
        </p:nvSpPr>
        <p:spPr>
          <a:xfrm>
            <a:off x="1744678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CD8C3F7-18E4-0A8E-4182-3EC17EB609EE}"/>
              </a:ext>
            </a:extLst>
          </p:cNvPr>
          <p:cNvSpPr/>
          <p:nvPr/>
        </p:nvSpPr>
        <p:spPr>
          <a:xfrm>
            <a:off x="1930129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8C4083-BB6F-E091-D0D0-4C6264B04287}"/>
              </a:ext>
            </a:extLst>
          </p:cNvPr>
          <p:cNvSpPr/>
          <p:nvPr/>
        </p:nvSpPr>
        <p:spPr>
          <a:xfrm>
            <a:off x="2106900" y="952500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6C1E479-DAF0-BA39-A61C-2E3362231D8C}"/>
              </a:ext>
            </a:extLst>
          </p:cNvPr>
          <p:cNvSpPr/>
          <p:nvPr/>
        </p:nvSpPr>
        <p:spPr>
          <a:xfrm>
            <a:off x="34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5A537D1-9939-664B-CB3B-F168A1494D49}"/>
              </a:ext>
            </a:extLst>
          </p:cNvPr>
          <p:cNvSpPr/>
          <p:nvPr/>
        </p:nvSpPr>
        <p:spPr>
          <a:xfrm>
            <a:off x="52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F45C018-5BB7-2375-940C-2EC6BC697D0B}"/>
              </a:ext>
            </a:extLst>
          </p:cNvPr>
          <p:cNvSpPr/>
          <p:nvPr/>
        </p:nvSpPr>
        <p:spPr>
          <a:xfrm>
            <a:off x="70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FDD2C54-8324-A60A-08FA-C4D890960B40}"/>
              </a:ext>
            </a:extLst>
          </p:cNvPr>
          <p:cNvSpPr/>
          <p:nvPr/>
        </p:nvSpPr>
        <p:spPr>
          <a:xfrm>
            <a:off x="88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83F5426-7DEA-2865-5747-DF75FB0936DF}"/>
              </a:ext>
            </a:extLst>
          </p:cNvPr>
          <p:cNvSpPr/>
          <p:nvPr/>
        </p:nvSpPr>
        <p:spPr>
          <a:xfrm>
            <a:off x="106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96D779DA-19BD-8F40-F5BA-E413724920F7}"/>
              </a:ext>
            </a:extLst>
          </p:cNvPr>
          <p:cNvSpPr/>
          <p:nvPr/>
        </p:nvSpPr>
        <p:spPr>
          <a:xfrm>
            <a:off x="124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F7894DB-335D-EBBC-B95D-417C3BDAF171}"/>
              </a:ext>
            </a:extLst>
          </p:cNvPr>
          <p:cNvSpPr/>
          <p:nvPr/>
        </p:nvSpPr>
        <p:spPr>
          <a:xfrm>
            <a:off x="142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1FC9BA0-642C-5AB3-CA35-6E2F9CA44EB9}"/>
              </a:ext>
            </a:extLst>
          </p:cNvPr>
          <p:cNvSpPr/>
          <p:nvPr/>
        </p:nvSpPr>
        <p:spPr>
          <a:xfrm>
            <a:off x="489122" y="2009867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C84A3B4A-053E-DC70-CEA8-59FAB0C26D2A}"/>
              </a:ext>
            </a:extLst>
          </p:cNvPr>
          <p:cNvSpPr/>
          <p:nvPr/>
        </p:nvSpPr>
        <p:spPr>
          <a:xfrm>
            <a:off x="666900" y="2009867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F49C4DE7-DA75-482C-88F7-067AD3483E77}"/>
              </a:ext>
            </a:extLst>
          </p:cNvPr>
          <p:cNvSpPr/>
          <p:nvPr/>
        </p:nvSpPr>
        <p:spPr>
          <a:xfrm>
            <a:off x="1024678" y="2009867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6397BC0-405D-DBED-533A-0AEE5B7F3007}"/>
              </a:ext>
            </a:extLst>
          </p:cNvPr>
          <p:cNvSpPr/>
          <p:nvPr/>
        </p:nvSpPr>
        <p:spPr>
          <a:xfrm>
            <a:off x="1210129" y="2009867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46B433D4-2F4C-8362-D712-21386C228E72}"/>
              </a:ext>
            </a:extLst>
          </p:cNvPr>
          <p:cNvSpPr/>
          <p:nvPr/>
        </p:nvSpPr>
        <p:spPr>
          <a:xfrm>
            <a:off x="1386900" y="2009867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B1E487DF-59FB-3289-9AB9-C75E30663E7F}"/>
              </a:ext>
            </a:extLst>
          </p:cNvPr>
          <p:cNvSpPr/>
          <p:nvPr/>
        </p:nvSpPr>
        <p:spPr>
          <a:xfrm>
            <a:off x="160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472F00CC-6306-2C78-6086-CF90B54922AC}"/>
              </a:ext>
            </a:extLst>
          </p:cNvPr>
          <p:cNvSpPr/>
          <p:nvPr/>
        </p:nvSpPr>
        <p:spPr>
          <a:xfrm>
            <a:off x="178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BA35FE3F-4897-41F2-5CB7-3E2C204D6884}"/>
              </a:ext>
            </a:extLst>
          </p:cNvPr>
          <p:cNvSpPr/>
          <p:nvPr/>
        </p:nvSpPr>
        <p:spPr>
          <a:xfrm>
            <a:off x="1962900" y="2009867"/>
            <a:ext cx="180000" cy="9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BFBE7F73-F309-8D65-F17B-980CBE9366F4}"/>
              </a:ext>
            </a:extLst>
          </p:cNvPr>
          <p:cNvSpPr/>
          <p:nvPr/>
        </p:nvSpPr>
        <p:spPr>
          <a:xfrm>
            <a:off x="1751112" y="2009867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AD7A4A94-85E6-A4C5-38E3-72D44F186FEA}"/>
              </a:ext>
            </a:extLst>
          </p:cNvPr>
          <p:cNvSpPr/>
          <p:nvPr/>
        </p:nvSpPr>
        <p:spPr>
          <a:xfrm>
            <a:off x="1930129" y="2009867"/>
            <a:ext cx="72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134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A4-Papier (210 x 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Aleo</vt:lpstr>
      <vt:lpstr>Arial</vt:lpstr>
      <vt:lpstr>Arial Rounded MT Bold</vt:lpstr>
      <vt:lpstr>Avenir Next LT Pro</vt:lpstr>
      <vt:lpstr>Calibri</vt:lpstr>
      <vt:lpstr>Calibri Light</vt:lpstr>
      <vt:lpstr>Office</vt:lpstr>
      <vt:lpstr>Klavier-Akkorde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Cathomen Mario BKZ-GS</dc:creator>
  <cp:lastModifiedBy>Cathomen Mario BKZ-GS</cp:lastModifiedBy>
  <cp:revision>1</cp:revision>
  <cp:lastPrinted>2023-01-19T13:47:27Z</cp:lastPrinted>
  <dcterms:created xsi:type="dcterms:W3CDTF">2022-10-17T20:14:35Z</dcterms:created>
  <dcterms:modified xsi:type="dcterms:W3CDTF">2023-01-19T13:51:03Z</dcterms:modified>
</cp:coreProperties>
</file>