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312F0-231E-4DCC-900D-9E70487C63C5}" type="datetimeFigureOut">
              <a:rPr lang="de-CH" smtClean="0"/>
              <a:t>20.12.2016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063F4-FDB3-4AA3-8A7C-7C72F726BB22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B2EA-D161-439A-B526-ECA7D1B65F8E}" type="datetimeFigureOut">
              <a:rPr lang="de-CH" smtClean="0"/>
              <a:pPr/>
              <a:t>20.12.2016</a:t>
            </a:fld>
            <a:endParaRPr lang="de-CH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BC-E833-4098-B8FC-298CF88DD521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B2EA-D161-439A-B526-ECA7D1B65F8E}" type="datetimeFigureOut">
              <a:rPr lang="de-CH" smtClean="0"/>
              <a:pPr/>
              <a:t>20.12.2016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BC-E833-4098-B8FC-298CF88DD52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B2EA-D161-439A-B526-ECA7D1B65F8E}" type="datetimeFigureOut">
              <a:rPr lang="de-CH" smtClean="0"/>
              <a:pPr/>
              <a:t>20.12.2016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BC-E833-4098-B8FC-298CF88DD52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B2EA-D161-439A-B526-ECA7D1B65F8E}" type="datetimeFigureOut">
              <a:rPr lang="de-CH" smtClean="0"/>
              <a:pPr/>
              <a:t>20.12.2016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BC-E833-4098-B8FC-298CF88DD52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B2EA-D161-439A-B526-ECA7D1B65F8E}" type="datetimeFigureOut">
              <a:rPr lang="de-CH" smtClean="0"/>
              <a:pPr/>
              <a:t>20.12.2016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76B6BC-E833-4098-B8FC-298CF88DD52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B2EA-D161-439A-B526-ECA7D1B65F8E}" type="datetimeFigureOut">
              <a:rPr lang="de-CH" smtClean="0"/>
              <a:pPr/>
              <a:t>20.12.2016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BC-E833-4098-B8FC-298CF88DD52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B2EA-D161-439A-B526-ECA7D1B65F8E}" type="datetimeFigureOut">
              <a:rPr lang="de-CH" smtClean="0"/>
              <a:pPr/>
              <a:t>20.12.2016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BC-E833-4098-B8FC-298CF88DD52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B2EA-D161-439A-B526-ECA7D1B65F8E}" type="datetimeFigureOut">
              <a:rPr lang="de-CH" smtClean="0"/>
              <a:pPr/>
              <a:t>20.12.2016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BC-E833-4098-B8FC-298CF88DD52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B2EA-D161-439A-B526-ECA7D1B65F8E}" type="datetimeFigureOut">
              <a:rPr lang="de-CH" smtClean="0"/>
              <a:pPr/>
              <a:t>20.12.2016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BC-E833-4098-B8FC-298CF88DD52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B2EA-D161-439A-B526-ECA7D1B65F8E}" type="datetimeFigureOut">
              <a:rPr lang="de-CH" smtClean="0"/>
              <a:pPr/>
              <a:t>20.12.2016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BC-E833-4098-B8FC-298CF88DD52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B2EA-D161-439A-B526-ECA7D1B65F8E}" type="datetimeFigureOut">
              <a:rPr lang="de-CH" smtClean="0"/>
              <a:pPr/>
              <a:t>20.12.2016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BC-E833-4098-B8FC-298CF88DD52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D5B2EA-D161-439A-B526-ECA7D1B65F8E}" type="datetimeFigureOut">
              <a:rPr lang="de-CH" smtClean="0"/>
              <a:pPr/>
              <a:t>20.12.2016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76B6BC-E833-4098-B8FC-298CF88DD52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6" name="Picture 2" descr="C:\Users\Mira\AppData\Local\Temp\dacudaTemp\FilePreview_\000MOUSE\SCAN0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765175"/>
            <a:ext cx="7558087" cy="5326063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547664" y="134076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 smtClean="0">
                <a:latin typeface="Calibri" pitchFamily="34" charset="0"/>
              </a:rPr>
              <a:t>Die Campingferien</a:t>
            </a:r>
            <a:endParaRPr lang="de-CH" sz="4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ra\AppData\Local\Temp\dacudaTemp\FilePreview_\000MOUSE\SCAN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37" y="1600200"/>
            <a:ext cx="6651726" cy="4708525"/>
          </a:xfrm>
          <a:prstGeom prst="rect">
            <a:avLst/>
          </a:prstGeom>
          <a:noFill/>
        </p:spPr>
      </p:pic>
      <p:sp>
        <p:nvSpPr>
          <p:cNvPr id="4099" name="Rechteck 4"/>
          <p:cNvSpPr>
            <a:spLocks noChangeArrowheads="1"/>
          </p:cNvSpPr>
          <p:nvPr/>
        </p:nvSpPr>
        <p:spPr bwMode="auto">
          <a:xfrm>
            <a:off x="1259632" y="1628800"/>
            <a:ext cx="2304256" cy="864096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Die Kinder waren schon einige Stunden am Wandern, als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Jessi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plötzlich</a:t>
            </a:r>
            <a:r>
              <a:rPr kumimoji="0" lang="de-CH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ihren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Stiefel</a:t>
            </a:r>
            <a:r>
              <a:rPr kumimoji="0" lang="de-CH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verliert.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Ovale Legende 1"/>
          <p:cNvSpPr>
            <a:spLocks noChangeArrowheads="1"/>
          </p:cNvSpPr>
          <p:nvPr/>
        </p:nvSpPr>
        <p:spPr bwMode="auto">
          <a:xfrm>
            <a:off x="2555776" y="3429000"/>
            <a:ext cx="822325" cy="635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Haha.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Ovale Legende 5"/>
          <p:cNvSpPr>
            <a:spLocks noChangeArrowheads="1"/>
          </p:cNvSpPr>
          <p:nvPr/>
        </p:nvSpPr>
        <p:spPr bwMode="auto">
          <a:xfrm>
            <a:off x="5220072" y="2780928"/>
            <a:ext cx="1656184" cy="115212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Ihr</a:t>
            </a:r>
            <a:r>
              <a:rPr kumimoji="0" lang="de-CH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seid so gemein</a:t>
            </a: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. Nun kann ich nicht mehr wandern.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ra\AppData\Local\Temp\dacudaTemp\FilePreview_\000MOUSE\SCAN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39" y="1600200"/>
            <a:ext cx="6802122" cy="4708525"/>
          </a:xfrm>
          <a:prstGeom prst="rect">
            <a:avLst/>
          </a:prstGeom>
          <a:noFill/>
        </p:spPr>
      </p:pic>
      <p:sp>
        <p:nvSpPr>
          <p:cNvPr id="5123" name="Ovale Legende 19"/>
          <p:cNvSpPr>
            <a:spLocks noChangeArrowheads="1"/>
          </p:cNvSpPr>
          <p:nvPr/>
        </p:nvSpPr>
        <p:spPr bwMode="auto">
          <a:xfrm>
            <a:off x="2555776" y="3212976"/>
            <a:ext cx="1584176" cy="102247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Wir sind wieder </a:t>
            </a:r>
            <a:r>
              <a:rPr lang="de-CH" sz="14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uitt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Ovale Legende 8"/>
          <p:cNvSpPr>
            <a:spLocks noChangeArrowheads="1"/>
          </p:cNvSpPr>
          <p:nvPr/>
        </p:nvSpPr>
        <p:spPr bwMode="auto">
          <a:xfrm>
            <a:off x="6444208" y="2924944"/>
            <a:ext cx="1111250" cy="89693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Ich hab ihn !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59632" y="1628800"/>
            <a:ext cx="309634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400" b="1" dirty="0" smtClean="0">
                <a:latin typeface="Calibri" pitchFamily="34" charset="0"/>
              </a:rPr>
              <a:t>Marco entschuldigt sich bei </a:t>
            </a:r>
            <a:r>
              <a:rPr lang="de-CH" sz="1400" b="1" dirty="0" err="1" smtClean="0">
                <a:latin typeface="Calibri" pitchFamily="34" charset="0"/>
              </a:rPr>
              <a:t>Jessi</a:t>
            </a:r>
            <a:r>
              <a:rPr lang="de-CH" sz="1400" b="1" dirty="0" smtClean="0">
                <a:latin typeface="Calibri" pitchFamily="34" charset="0"/>
              </a:rPr>
              <a:t>. </a:t>
            </a:r>
            <a:r>
              <a:rPr lang="de-CH" sz="1400" b="1" dirty="0" err="1" smtClean="0">
                <a:latin typeface="Calibri" pitchFamily="34" charset="0"/>
              </a:rPr>
              <a:t>Jessi</a:t>
            </a:r>
            <a:r>
              <a:rPr lang="de-CH" sz="1400" b="1" dirty="0" smtClean="0">
                <a:latin typeface="Calibri" pitchFamily="34" charset="0"/>
              </a:rPr>
              <a:t> hat ihn gestern auch ausgelacht, als er im Turnen einen Schuh verloren hat.</a:t>
            </a:r>
            <a:endParaRPr lang="de-CH" sz="1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ra\AppData\Local\Temp\dacudaTemp\FilePreview_\000MOUSE\SCAN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511874" cy="4708525"/>
          </a:xfrm>
          <a:prstGeom prst="rect">
            <a:avLst/>
          </a:prstGeom>
          <a:noFill/>
        </p:spPr>
      </p:pic>
      <p:sp>
        <p:nvSpPr>
          <p:cNvPr id="2051" name="Rechteck 14"/>
          <p:cNvSpPr>
            <a:spLocks noChangeArrowheads="1"/>
          </p:cNvSpPr>
          <p:nvPr/>
        </p:nvSpPr>
        <p:spPr bwMode="auto">
          <a:xfrm>
            <a:off x="1259632" y="1772816"/>
            <a:ext cx="1872208" cy="864096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Die Kinder sehen plötzlich wie es im Einsiedler Wald brennt…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3707904" y="2852936"/>
            <a:ext cx="2016224" cy="1440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 smtClean="0">
                <a:solidFill>
                  <a:schemeClr val="bg1"/>
                </a:solidFill>
                <a:latin typeface="Calibri" pitchFamily="34" charset="0"/>
              </a:rPr>
              <a:t>He Leute, fertig jetzt mit </a:t>
            </a:r>
            <a:r>
              <a:rPr lang="de-CH" sz="1400" b="1" dirty="0" err="1" smtClean="0">
                <a:solidFill>
                  <a:schemeClr val="bg1"/>
                </a:solidFill>
                <a:latin typeface="Calibri" pitchFamily="34" charset="0"/>
              </a:rPr>
              <a:t>Bödsinn</a:t>
            </a:r>
            <a:r>
              <a:rPr lang="de-CH" sz="1400" b="1" dirty="0" smtClean="0">
                <a:solidFill>
                  <a:schemeClr val="bg1"/>
                </a:solidFill>
                <a:latin typeface="Calibri" pitchFamily="34" charset="0"/>
              </a:rPr>
              <a:t> machen. Schaut, dort brennt es.</a:t>
            </a:r>
            <a:endParaRPr lang="de-CH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ra\AppData\Local\Temp\dacudaTemp\FilePreview_\000MOUSE\SCAN0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720" y="1600200"/>
            <a:ext cx="6596559" cy="4708525"/>
          </a:xfrm>
          <a:prstGeom prst="rect">
            <a:avLst/>
          </a:prstGeom>
          <a:noFill/>
        </p:spPr>
      </p:pic>
      <p:sp>
        <p:nvSpPr>
          <p:cNvPr id="3074" name="Rechteck 15"/>
          <p:cNvSpPr>
            <a:spLocks noChangeArrowheads="1"/>
          </p:cNvSpPr>
          <p:nvPr/>
        </p:nvSpPr>
        <p:spPr bwMode="auto">
          <a:xfrm>
            <a:off x="1259632" y="1556792"/>
            <a:ext cx="2952328" cy="792088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Sie rufen sofort die Feuerwehr an und melden den Brand.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ra\AppData\Local\Temp\dacudaTemp\FilePreview_\000MOUSE\SCAN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585075" cy="5399087"/>
          </a:xfrm>
          <a:prstGeom prst="rect">
            <a:avLst/>
          </a:prstGeom>
          <a:noFill/>
        </p:spPr>
      </p:pic>
      <p:sp>
        <p:nvSpPr>
          <p:cNvPr id="1027" name="Ovale Legende 11"/>
          <p:cNvSpPr>
            <a:spLocks noChangeArrowheads="1"/>
          </p:cNvSpPr>
          <p:nvPr/>
        </p:nvSpPr>
        <p:spPr bwMode="auto">
          <a:xfrm>
            <a:off x="6660232" y="2780928"/>
            <a:ext cx="1019175" cy="762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Tütato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…………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15616" y="10527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latin typeface="Calibri" pitchFamily="34" charset="0"/>
              </a:rPr>
              <a:t>Die Feuerwehr kommt sofort</a:t>
            </a:r>
            <a:r>
              <a:rPr lang="de-CH" b="1" dirty="0" smtClean="0"/>
              <a:t>.</a:t>
            </a:r>
            <a:endParaRPr lang="de-C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ra\AppData\Local\Temp\dacudaTemp\FilePreview_\000MOUSE\SCAN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5" y="744538"/>
            <a:ext cx="7461250" cy="5367337"/>
          </a:xfrm>
          <a:prstGeom prst="rect">
            <a:avLst/>
          </a:prstGeom>
          <a:noFill/>
        </p:spPr>
      </p:pic>
      <p:sp>
        <p:nvSpPr>
          <p:cNvPr id="3" name="Rechteck 16"/>
          <p:cNvSpPr>
            <a:spLocks noChangeArrowheads="1"/>
          </p:cNvSpPr>
          <p:nvPr/>
        </p:nvSpPr>
        <p:spPr bwMode="auto">
          <a:xfrm>
            <a:off x="827584" y="692696"/>
            <a:ext cx="2520280" cy="864096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Die Feuerwehr kommt und löscht das Feuer.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e Legende 3"/>
          <p:cNvSpPr/>
          <p:nvPr/>
        </p:nvSpPr>
        <p:spPr>
          <a:xfrm>
            <a:off x="5796136" y="3573016"/>
            <a:ext cx="1872208" cy="122413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  <a:latin typeface="Calibri" pitchFamily="34" charset="0"/>
              </a:rPr>
              <a:t>Vielen Dank für eure Hilfe Kinder, das ist nochmals gut ausgegangen.</a:t>
            </a:r>
            <a:endParaRPr lang="de-CH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131</Words>
  <Application>Microsoft Office PowerPoint</Application>
  <PresentationFormat>Bildschirmpräsentation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Ananke</vt:lpstr>
      <vt:lpstr>Folie 1</vt:lpstr>
      <vt:lpstr>Folie 2</vt:lpstr>
      <vt:lpstr>Folie 3</vt:lpstr>
      <vt:lpstr>Folie 4</vt:lpstr>
      <vt:lpstr>Folie 5</vt:lpstr>
      <vt:lpstr>Folie 6</vt:lpstr>
      <vt:lpstr>Folie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Mira</dc:creator>
  <cp:lastModifiedBy>Mira</cp:lastModifiedBy>
  <cp:revision>11</cp:revision>
  <dcterms:created xsi:type="dcterms:W3CDTF">2016-12-01T07:48:34Z</dcterms:created>
  <dcterms:modified xsi:type="dcterms:W3CDTF">2016-12-20T07:07:58Z</dcterms:modified>
</cp:coreProperties>
</file>