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8" r:id="rId3"/>
    <p:sldId id="266" r:id="rId4"/>
    <p:sldId id="263" r:id="rId5"/>
    <p:sldId id="265" r:id="rId6"/>
    <p:sldId id="264" r:id="rId7"/>
    <p:sldId id="267" r:id="rId8"/>
    <p:sldId id="270" r:id="rId9"/>
    <p:sldId id="274" r:id="rId10"/>
    <p:sldId id="275" r:id="rId11"/>
    <p:sldId id="277" r:id="rId12"/>
    <p:sldId id="269" r:id="rId13"/>
    <p:sldId id="271" r:id="rId14"/>
    <p:sldId id="276" r:id="rId15"/>
    <p:sldId id="286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Frank Schmid (SFN)" initials="SFS(" lastIdx="1" clrIdx="0">
    <p:extLst>
      <p:ext uri="{19B8F6BF-5375-455C-9EA6-DF929625EA0E}">
        <p15:presenceInfo xmlns:p15="http://schemas.microsoft.com/office/powerpoint/2012/main" userId="S-1-5-21-1801674531-839522115-725345543-959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6"/>
    <a:srgbClr val="E6D8C6"/>
    <a:srgbClr val="AEB191"/>
    <a:srgbClr val="FFFFFF"/>
    <a:srgbClr val="A59F95"/>
    <a:srgbClr val="ABAA8F"/>
    <a:srgbClr val="969472"/>
    <a:srgbClr val="F9FECE"/>
    <a:srgbClr val="F68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2A6C7-0CD5-4504-99DA-23FB6D000413}" v="4" dt="2018-06-21T04:48:43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96" d="100"/>
          <a:sy n="96" d="100"/>
        </p:scale>
        <p:origin x="57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Frank Schmid (SFN)" userId="f151f43f-9cc0-40a4-b61f-d856df2afc11" providerId="ADAL" clId="{1EC2A6C7-0CD5-4504-99DA-23FB6D000413}"/>
    <pc:docChg chg="modSld">
      <pc:chgData name="Silvia Frank Schmid (SFN)" userId="f151f43f-9cc0-40a4-b61f-d856df2afc11" providerId="ADAL" clId="{1EC2A6C7-0CD5-4504-99DA-23FB6D000413}" dt="2018-06-21T04:48:43.184" v="3" actId="20577"/>
      <pc:docMkLst>
        <pc:docMk/>
      </pc:docMkLst>
      <pc:sldChg chg="modSp">
        <pc:chgData name="Silvia Frank Schmid (SFN)" userId="f151f43f-9cc0-40a4-b61f-d856df2afc11" providerId="ADAL" clId="{1EC2A6C7-0CD5-4504-99DA-23FB6D000413}" dt="2018-06-21T04:48:43.184" v="3" actId="20577"/>
        <pc:sldMkLst>
          <pc:docMk/>
          <pc:sldMk cId="1357259491" sldId="285"/>
        </pc:sldMkLst>
        <pc:spChg chg="mod">
          <ac:chgData name="Silvia Frank Schmid (SFN)" userId="f151f43f-9cc0-40a4-b61f-d856df2afc11" providerId="ADAL" clId="{1EC2A6C7-0CD5-4504-99DA-23FB6D000413}" dt="2018-06-21T04:48:43.184" v="3" actId="20577"/>
          <ac:spMkLst>
            <pc:docMk/>
            <pc:sldMk cId="1357259491" sldId="285"/>
            <ac:spMk id="5" creationId="{66ED0F13-2F4C-42F3-86C5-4E246A1E4478}"/>
          </ac:spMkLst>
        </pc:spChg>
      </pc:sldChg>
    </pc:docChg>
  </pc:docChgLst>
  <pc:docChgLst>
    <pc:chgData name="Silvia Frank Schmid (SFN)" userId="f151f43f-9cc0-40a4-b61f-d856df2afc11" providerId="ADAL" clId="{CE4F924D-E98F-4934-9139-F421837AD84A}"/>
    <pc:docChg chg="undo custSel addSld delSld modSld sldOrd">
      <pc:chgData name="Silvia Frank Schmid (SFN)" userId="f151f43f-9cc0-40a4-b61f-d856df2afc11" providerId="ADAL" clId="{CE4F924D-E98F-4934-9139-F421837AD84A}" dt="2018-04-16T11:15:37.853" v="5948" actId="20577"/>
      <pc:docMkLst>
        <pc:docMk/>
      </pc:docMkLst>
      <pc:sldChg chg="addSp modSp ord">
        <pc:chgData name="Silvia Frank Schmid (SFN)" userId="f151f43f-9cc0-40a4-b61f-d856df2afc11" providerId="ADAL" clId="{CE4F924D-E98F-4934-9139-F421837AD84A}" dt="2018-04-16T11:10:49.265" v="5756" actId="20577"/>
        <pc:sldMkLst>
          <pc:docMk/>
          <pc:sldMk cId="817139544" sldId="258"/>
        </pc:sldMkLst>
        <pc:spChg chg="add mod">
          <ac:chgData name="Silvia Frank Schmid (SFN)" userId="f151f43f-9cc0-40a4-b61f-d856df2afc11" providerId="ADAL" clId="{CE4F924D-E98F-4934-9139-F421837AD84A}" dt="2018-04-16T11:10:49.265" v="5756" actId="20577"/>
          <ac:spMkLst>
            <pc:docMk/>
            <pc:sldMk cId="817139544" sldId="258"/>
            <ac:spMk id="3" creationId="{CF62D30B-8CDF-4523-AEFD-3458A2910C86}"/>
          </ac:spMkLst>
        </pc:spChg>
        <pc:spChg chg="add mod">
          <ac:chgData name="Silvia Frank Schmid (SFN)" userId="f151f43f-9cc0-40a4-b61f-d856df2afc11" providerId="ADAL" clId="{CE4F924D-E98F-4934-9139-F421837AD84A}" dt="2018-04-16T09:27:13.083" v="1224" actId="20577"/>
          <ac:spMkLst>
            <pc:docMk/>
            <pc:sldMk cId="817139544" sldId="258"/>
            <ac:spMk id="4" creationId="{1F6C16A8-D1E5-48B5-977C-2D94FF628768}"/>
          </ac:spMkLst>
        </pc:spChg>
        <pc:spChg chg="add mod">
          <ac:chgData name="Silvia Frank Schmid (SFN)" userId="f151f43f-9cc0-40a4-b61f-d856df2afc11" providerId="ADAL" clId="{CE4F924D-E98F-4934-9139-F421837AD84A}" dt="2018-04-16T09:27:10.588" v="1222" actId="20577"/>
          <ac:spMkLst>
            <pc:docMk/>
            <pc:sldMk cId="817139544" sldId="258"/>
            <ac:spMk id="5" creationId="{848D4B63-2902-4DD7-A26E-80BF2A455162}"/>
          </ac:spMkLst>
        </pc:spChg>
        <pc:picChg chg="mod">
          <ac:chgData name="Silvia Frank Schmid (SFN)" userId="f151f43f-9cc0-40a4-b61f-d856df2afc11" providerId="ADAL" clId="{CE4F924D-E98F-4934-9139-F421837AD84A}" dt="2018-04-16T08:46:28.650" v="4" actId="1076"/>
          <ac:picMkLst>
            <pc:docMk/>
            <pc:sldMk cId="817139544" sldId="258"/>
            <ac:picMk id="2" creationId="{6629298C-D59F-45B8-AFF5-956195098E4E}"/>
          </ac:picMkLst>
        </pc:picChg>
        <pc:picChg chg="add mod">
          <ac:chgData name="Silvia Frank Schmid (SFN)" userId="f151f43f-9cc0-40a4-b61f-d856df2afc11" providerId="ADAL" clId="{CE4F924D-E98F-4934-9139-F421837AD84A}" dt="2018-04-16T10:47:04.966" v="4892" actId="1076"/>
          <ac:picMkLst>
            <pc:docMk/>
            <pc:sldMk cId="817139544" sldId="258"/>
            <ac:picMk id="6" creationId="{5303279A-881D-42B4-9839-E1B4607A011B}"/>
          </ac:picMkLst>
        </pc:picChg>
        <pc:picChg chg="add mod">
          <ac:chgData name="Silvia Frank Schmid (SFN)" userId="f151f43f-9cc0-40a4-b61f-d856df2afc11" providerId="ADAL" clId="{CE4F924D-E98F-4934-9139-F421837AD84A}" dt="2018-04-16T10:47:14.429" v="4895" actId="1076"/>
          <ac:picMkLst>
            <pc:docMk/>
            <pc:sldMk cId="817139544" sldId="258"/>
            <ac:picMk id="7" creationId="{F27267EA-1FF3-49AF-8BC0-9182D09D3136}"/>
          </ac:picMkLst>
        </pc:picChg>
      </pc:sldChg>
      <pc:sldChg chg="addSp delSp modSp">
        <pc:chgData name="Silvia Frank Schmid (SFN)" userId="f151f43f-9cc0-40a4-b61f-d856df2afc11" providerId="ADAL" clId="{CE4F924D-E98F-4934-9139-F421837AD84A}" dt="2018-04-16T11:08:52.883" v="5594" actId="20577"/>
        <pc:sldMkLst>
          <pc:docMk/>
          <pc:sldMk cId="3082990923" sldId="263"/>
        </pc:sldMkLst>
        <pc:spChg chg="mod">
          <ac:chgData name="Silvia Frank Schmid (SFN)" userId="f151f43f-9cc0-40a4-b61f-d856df2afc11" providerId="ADAL" clId="{CE4F924D-E98F-4934-9139-F421837AD84A}" dt="2018-04-16T09:19:39.225" v="848" actId="1076"/>
          <ac:spMkLst>
            <pc:docMk/>
            <pc:sldMk cId="3082990923" sldId="263"/>
            <ac:spMk id="3" creationId="{89806960-AFDE-4B9E-9176-99A531B8A0D8}"/>
          </ac:spMkLst>
        </pc:spChg>
        <pc:spChg chg="add mod">
          <ac:chgData name="Silvia Frank Schmid (SFN)" userId="f151f43f-9cc0-40a4-b61f-d856df2afc11" providerId="ADAL" clId="{CE4F924D-E98F-4934-9139-F421837AD84A}" dt="2018-04-16T11:08:52.883" v="5594" actId="20577"/>
          <ac:spMkLst>
            <pc:docMk/>
            <pc:sldMk cId="3082990923" sldId="263"/>
            <ac:spMk id="4" creationId="{38CDAD26-9625-43E1-8A3F-912174F4E259}"/>
          </ac:spMkLst>
        </pc:spChg>
        <pc:spChg chg="add mod">
          <ac:chgData name="Silvia Frank Schmid (SFN)" userId="f151f43f-9cc0-40a4-b61f-d856df2afc11" providerId="ADAL" clId="{CE4F924D-E98F-4934-9139-F421837AD84A}" dt="2018-04-16T11:08:38.667" v="5588" actId="1076"/>
          <ac:spMkLst>
            <pc:docMk/>
            <pc:sldMk cId="3082990923" sldId="263"/>
            <ac:spMk id="5" creationId="{0FCA674B-BB07-4757-A8F2-F0961F166042}"/>
          </ac:spMkLst>
        </pc:spChg>
        <pc:spChg chg="add mod">
          <ac:chgData name="Silvia Frank Schmid (SFN)" userId="f151f43f-9cc0-40a4-b61f-d856df2afc11" providerId="ADAL" clId="{CE4F924D-E98F-4934-9139-F421837AD84A}" dt="2018-04-16T11:08:38.667" v="5588" actId="1076"/>
          <ac:spMkLst>
            <pc:docMk/>
            <pc:sldMk cId="3082990923" sldId="263"/>
            <ac:spMk id="7" creationId="{42C00BF2-7FF5-4B99-9F61-7752D547D1C9}"/>
          </ac:spMkLst>
        </pc:spChg>
        <pc:picChg chg="mod">
          <ac:chgData name="Silvia Frank Schmid (SFN)" userId="f151f43f-9cc0-40a4-b61f-d856df2afc11" providerId="ADAL" clId="{CE4F924D-E98F-4934-9139-F421837AD84A}" dt="2018-04-16T09:19:43.343" v="849" actId="1076"/>
          <ac:picMkLst>
            <pc:docMk/>
            <pc:sldMk cId="3082990923" sldId="263"/>
            <ac:picMk id="2" creationId="{ECCA1605-8716-471B-B603-BEFEDE8CB844}"/>
          </ac:picMkLst>
        </pc:picChg>
        <pc:picChg chg="add del">
          <ac:chgData name="Silvia Frank Schmid (SFN)" userId="f151f43f-9cc0-40a4-b61f-d856df2afc11" providerId="ADAL" clId="{CE4F924D-E98F-4934-9139-F421837AD84A}" dt="2018-04-16T09:24:02.614" v="1033" actId="20577"/>
          <ac:picMkLst>
            <pc:docMk/>
            <pc:sldMk cId="3082990923" sldId="263"/>
            <ac:picMk id="6" creationId="{9A704E92-3977-4C2B-B80C-32B3D7415108}"/>
          </ac:picMkLst>
        </pc:picChg>
      </pc:sldChg>
      <pc:sldChg chg="addSp modSp ord">
        <pc:chgData name="Silvia Frank Schmid (SFN)" userId="f151f43f-9cc0-40a4-b61f-d856df2afc11" providerId="ADAL" clId="{CE4F924D-E98F-4934-9139-F421837AD84A}" dt="2018-04-16T11:11:24.513" v="5777" actId="20577"/>
        <pc:sldMkLst>
          <pc:docMk/>
          <pc:sldMk cId="1595044379" sldId="264"/>
        </pc:sldMkLst>
        <pc:spChg chg="mod">
          <ac:chgData name="Silvia Frank Schmid (SFN)" userId="f151f43f-9cc0-40a4-b61f-d856df2afc11" providerId="ADAL" clId="{CE4F924D-E98F-4934-9139-F421837AD84A}" dt="2018-04-16T09:25:26.506" v="1074" actId="1076"/>
          <ac:spMkLst>
            <pc:docMk/>
            <pc:sldMk cId="1595044379" sldId="264"/>
            <ac:spMk id="3" creationId="{BF9EA7A0-CC80-4602-BF71-F8913C2B1F7C}"/>
          </ac:spMkLst>
        </pc:spChg>
        <pc:spChg chg="add mod">
          <ac:chgData name="Silvia Frank Schmid (SFN)" userId="f151f43f-9cc0-40a4-b61f-d856df2afc11" providerId="ADAL" clId="{CE4F924D-E98F-4934-9139-F421837AD84A}" dt="2018-04-16T11:11:24.513" v="5777" actId="20577"/>
          <ac:spMkLst>
            <pc:docMk/>
            <pc:sldMk cId="1595044379" sldId="264"/>
            <ac:spMk id="4" creationId="{CE8A419C-AB30-4F0A-8535-17D2C9A89C77}"/>
          </ac:spMkLst>
        </pc:spChg>
        <pc:spChg chg="add mod">
          <ac:chgData name="Silvia Frank Schmid (SFN)" userId="f151f43f-9cc0-40a4-b61f-d856df2afc11" providerId="ADAL" clId="{CE4F924D-E98F-4934-9139-F421837AD84A}" dt="2018-04-16T09:26:58.098" v="1216" actId="20577"/>
          <ac:spMkLst>
            <pc:docMk/>
            <pc:sldMk cId="1595044379" sldId="264"/>
            <ac:spMk id="5" creationId="{718DCF73-8427-4714-866D-1A46384C0C12}"/>
          </ac:spMkLst>
        </pc:spChg>
        <pc:spChg chg="add mod">
          <ac:chgData name="Silvia Frank Schmid (SFN)" userId="f151f43f-9cc0-40a4-b61f-d856df2afc11" providerId="ADAL" clId="{CE4F924D-E98F-4934-9139-F421837AD84A}" dt="2018-04-16T09:26:55.369" v="1214" actId="20577"/>
          <ac:spMkLst>
            <pc:docMk/>
            <pc:sldMk cId="1595044379" sldId="264"/>
            <ac:spMk id="6" creationId="{851681D9-A719-41EF-BF88-72DCD086571D}"/>
          </ac:spMkLst>
        </pc:spChg>
        <pc:picChg chg="mod">
          <ac:chgData name="Silvia Frank Schmid (SFN)" userId="f151f43f-9cc0-40a4-b61f-d856df2afc11" providerId="ADAL" clId="{CE4F924D-E98F-4934-9139-F421837AD84A}" dt="2018-04-16T09:25:23.093" v="1073" actId="1076"/>
          <ac:picMkLst>
            <pc:docMk/>
            <pc:sldMk cId="1595044379" sldId="264"/>
            <ac:picMk id="2" creationId="{6EA3286A-F639-4B30-8EE8-75F938D5F76A}"/>
          </ac:picMkLst>
        </pc:picChg>
      </pc:sldChg>
      <pc:sldChg chg="addSp modSp">
        <pc:chgData name="Silvia Frank Schmid (SFN)" userId="f151f43f-9cc0-40a4-b61f-d856df2afc11" providerId="ADAL" clId="{CE4F924D-E98F-4934-9139-F421837AD84A}" dt="2018-04-16T11:12:06.525" v="5826" actId="6549"/>
        <pc:sldMkLst>
          <pc:docMk/>
          <pc:sldMk cId="3125342950" sldId="265"/>
        </pc:sldMkLst>
        <pc:spChg chg="add mod">
          <ac:chgData name="Silvia Frank Schmid (SFN)" userId="f151f43f-9cc0-40a4-b61f-d856df2afc11" providerId="ADAL" clId="{CE4F924D-E98F-4934-9139-F421837AD84A}" dt="2018-04-16T11:12:06.525" v="5826" actId="6549"/>
          <ac:spMkLst>
            <pc:docMk/>
            <pc:sldMk cId="3125342950" sldId="265"/>
            <ac:spMk id="4" creationId="{0AAD4802-1D20-4B1C-9D65-480F989EB59C}"/>
          </ac:spMkLst>
        </pc:spChg>
        <pc:spChg chg="add mod">
          <ac:chgData name="Silvia Frank Schmid (SFN)" userId="f151f43f-9cc0-40a4-b61f-d856df2afc11" providerId="ADAL" clId="{CE4F924D-E98F-4934-9139-F421837AD84A}" dt="2018-04-16T10:50:03.068" v="5017" actId="14100"/>
          <ac:spMkLst>
            <pc:docMk/>
            <pc:sldMk cId="3125342950" sldId="265"/>
            <ac:spMk id="5" creationId="{82D29D60-E2CD-49B5-98FC-8596497BB2C4}"/>
          </ac:spMkLst>
        </pc:spChg>
        <pc:spChg chg="add mod">
          <ac:chgData name="Silvia Frank Schmid (SFN)" userId="f151f43f-9cc0-40a4-b61f-d856df2afc11" providerId="ADAL" clId="{CE4F924D-E98F-4934-9139-F421837AD84A}" dt="2018-04-16T10:49:57.059" v="5014" actId="1076"/>
          <ac:spMkLst>
            <pc:docMk/>
            <pc:sldMk cId="3125342950" sldId="265"/>
            <ac:spMk id="6" creationId="{60BA19B5-8DD1-4EB8-B9C8-50FAD28CB45F}"/>
          </ac:spMkLst>
        </pc:spChg>
      </pc:sldChg>
      <pc:sldChg chg="addSp modSp ord">
        <pc:chgData name="Silvia Frank Schmid (SFN)" userId="f151f43f-9cc0-40a4-b61f-d856df2afc11" providerId="ADAL" clId="{CE4F924D-E98F-4934-9139-F421837AD84A}" dt="2018-04-16T09:35:36.749" v="1708" actId="2711"/>
        <pc:sldMkLst>
          <pc:docMk/>
          <pc:sldMk cId="2303463340" sldId="266"/>
        </pc:sldMkLst>
        <pc:spChg chg="add mod">
          <ac:chgData name="Silvia Frank Schmid (SFN)" userId="f151f43f-9cc0-40a4-b61f-d856df2afc11" providerId="ADAL" clId="{CE4F924D-E98F-4934-9139-F421837AD84A}" dt="2018-04-16T09:35:36.749" v="1708" actId="2711"/>
          <ac:spMkLst>
            <pc:docMk/>
            <pc:sldMk cId="2303463340" sldId="266"/>
            <ac:spMk id="2" creationId="{92F4A345-94A1-4700-B3FD-78EB78D9D3E2}"/>
          </ac:spMkLst>
        </pc:spChg>
        <pc:spChg chg="add mod">
          <ac:chgData name="Silvia Frank Schmid (SFN)" userId="f151f43f-9cc0-40a4-b61f-d856df2afc11" providerId="ADAL" clId="{CE4F924D-E98F-4934-9139-F421837AD84A}" dt="2018-04-16T09:34:44.002" v="1701" actId="20577"/>
          <ac:spMkLst>
            <pc:docMk/>
            <pc:sldMk cId="2303463340" sldId="266"/>
            <ac:spMk id="3" creationId="{A0DC0169-03B9-4794-AAC1-8B2DA055CA08}"/>
          </ac:spMkLst>
        </pc:spChg>
        <pc:spChg chg="add mod">
          <ac:chgData name="Silvia Frank Schmid (SFN)" userId="f151f43f-9cc0-40a4-b61f-d856df2afc11" providerId="ADAL" clId="{CE4F924D-E98F-4934-9139-F421837AD84A}" dt="2018-04-16T09:35:00.580" v="1706" actId="14100"/>
          <ac:spMkLst>
            <pc:docMk/>
            <pc:sldMk cId="2303463340" sldId="266"/>
            <ac:spMk id="5" creationId="{8F39CA75-F0C0-473B-A23B-4077971942ED}"/>
          </ac:spMkLst>
        </pc:spChg>
        <pc:picChg chg="mod">
          <ac:chgData name="Silvia Frank Schmid (SFN)" userId="f151f43f-9cc0-40a4-b61f-d856df2afc11" providerId="ADAL" clId="{CE4F924D-E98F-4934-9139-F421837AD84A}" dt="2018-04-16T09:34:00.891" v="1620" actId="1076"/>
          <ac:picMkLst>
            <pc:docMk/>
            <pc:sldMk cId="2303463340" sldId="266"/>
            <ac:picMk id="4" creationId="{A09FD0CB-29DD-43E0-9190-A016C74D126D}"/>
          </ac:picMkLst>
        </pc:picChg>
      </pc:sldChg>
      <pc:sldChg chg="addSp delSp modSp">
        <pc:chgData name="Silvia Frank Schmid (SFN)" userId="f151f43f-9cc0-40a4-b61f-d856df2afc11" providerId="ADAL" clId="{CE4F924D-E98F-4934-9139-F421837AD84A}" dt="2018-04-16T11:12:32.439" v="5833" actId="20577"/>
        <pc:sldMkLst>
          <pc:docMk/>
          <pc:sldMk cId="597722757" sldId="267"/>
        </pc:sldMkLst>
        <pc:spChg chg="add mod">
          <ac:chgData name="Silvia Frank Schmid (SFN)" userId="f151f43f-9cc0-40a4-b61f-d856df2afc11" providerId="ADAL" clId="{CE4F924D-E98F-4934-9139-F421837AD84A}" dt="2018-04-16T11:12:32.439" v="5833" actId="20577"/>
          <ac:spMkLst>
            <pc:docMk/>
            <pc:sldMk cId="597722757" sldId="267"/>
            <ac:spMk id="3" creationId="{269FFE4F-B874-41B1-996B-7A3CFDE6C333}"/>
          </ac:spMkLst>
        </pc:spChg>
        <pc:spChg chg="add mod">
          <ac:chgData name="Silvia Frank Schmid (SFN)" userId="f151f43f-9cc0-40a4-b61f-d856df2afc11" providerId="ADAL" clId="{CE4F924D-E98F-4934-9139-F421837AD84A}" dt="2018-04-16T09:41:01.007" v="2093" actId="1076"/>
          <ac:spMkLst>
            <pc:docMk/>
            <pc:sldMk cId="597722757" sldId="267"/>
            <ac:spMk id="5" creationId="{817A8526-24C3-4A93-956C-A38D9AEEAE5D}"/>
          </ac:spMkLst>
        </pc:spChg>
        <pc:spChg chg="add mod">
          <ac:chgData name="Silvia Frank Schmid (SFN)" userId="f151f43f-9cc0-40a4-b61f-d856df2afc11" providerId="ADAL" clId="{CE4F924D-E98F-4934-9139-F421837AD84A}" dt="2018-04-16T09:41:17.570" v="2111" actId="1076"/>
          <ac:spMkLst>
            <pc:docMk/>
            <pc:sldMk cId="597722757" sldId="267"/>
            <ac:spMk id="6" creationId="{317B5416-680B-4230-BE0E-F74CE0BD42EB}"/>
          </ac:spMkLst>
        </pc:spChg>
        <pc:picChg chg="add del mod">
          <ac:chgData name="Silvia Frank Schmid (SFN)" userId="f151f43f-9cc0-40a4-b61f-d856df2afc11" providerId="ADAL" clId="{CE4F924D-E98F-4934-9139-F421837AD84A}" dt="2018-04-16T09:38:36.046" v="1858" actId="20577"/>
          <ac:picMkLst>
            <pc:docMk/>
            <pc:sldMk cId="597722757" sldId="267"/>
            <ac:picMk id="4" creationId="{A4B37CA0-DD86-48CD-8F50-2BE1D67C13C1}"/>
          </ac:picMkLst>
        </pc:picChg>
      </pc:sldChg>
      <pc:sldChg chg="addSp delSp modSp ord">
        <pc:chgData name="Silvia Frank Schmid (SFN)" userId="f151f43f-9cc0-40a4-b61f-d856df2afc11" providerId="ADAL" clId="{CE4F924D-E98F-4934-9139-F421837AD84A}" dt="2018-04-16T10:53:08.071" v="5067" actId="20577"/>
        <pc:sldMkLst>
          <pc:docMk/>
          <pc:sldMk cId="1359237366" sldId="269"/>
        </pc:sldMkLst>
        <pc:spChg chg="add del mod">
          <ac:chgData name="Silvia Frank Schmid (SFN)" userId="f151f43f-9cc0-40a4-b61f-d856df2afc11" providerId="ADAL" clId="{CE4F924D-E98F-4934-9139-F421837AD84A}" dt="2018-04-16T09:41:52.805" v="2115" actId="767"/>
          <ac:spMkLst>
            <pc:docMk/>
            <pc:sldMk cId="1359237366" sldId="269"/>
            <ac:spMk id="4" creationId="{C597894E-9ECD-4AD5-A3D5-06FE0C870FE0}"/>
          </ac:spMkLst>
        </pc:spChg>
        <pc:spChg chg="add mod">
          <ac:chgData name="Silvia Frank Schmid (SFN)" userId="f151f43f-9cc0-40a4-b61f-d856df2afc11" providerId="ADAL" clId="{CE4F924D-E98F-4934-9139-F421837AD84A}" dt="2018-04-16T09:45:04.208" v="2343" actId="1076"/>
          <ac:spMkLst>
            <pc:docMk/>
            <pc:sldMk cId="1359237366" sldId="269"/>
            <ac:spMk id="5" creationId="{DC7466E9-AFEA-429F-BEB7-1256A115ED62}"/>
          </ac:spMkLst>
        </pc:spChg>
        <pc:spChg chg="add mod">
          <ac:chgData name="Silvia Frank Schmid (SFN)" userId="f151f43f-9cc0-40a4-b61f-d856df2afc11" providerId="ADAL" clId="{CE4F924D-E98F-4934-9139-F421837AD84A}" dt="2018-04-16T09:44:46.764" v="2338" actId="1076"/>
          <ac:spMkLst>
            <pc:docMk/>
            <pc:sldMk cId="1359237366" sldId="269"/>
            <ac:spMk id="7" creationId="{92F4AF78-12DB-4F7F-AA64-C9174AC9E7C4}"/>
          </ac:spMkLst>
        </pc:spChg>
        <pc:spChg chg="add mod">
          <ac:chgData name="Silvia Frank Schmid (SFN)" userId="f151f43f-9cc0-40a4-b61f-d856df2afc11" providerId="ADAL" clId="{CE4F924D-E98F-4934-9139-F421837AD84A}" dt="2018-04-16T09:44:56.535" v="2342" actId="20577"/>
          <ac:spMkLst>
            <pc:docMk/>
            <pc:sldMk cId="1359237366" sldId="269"/>
            <ac:spMk id="8" creationId="{DDEA6890-9FE5-4AA1-BAA2-C44A30A3EED3}"/>
          </ac:spMkLst>
        </pc:spChg>
        <pc:picChg chg="mod">
          <ac:chgData name="Silvia Frank Schmid (SFN)" userId="f151f43f-9cc0-40a4-b61f-d856df2afc11" providerId="ADAL" clId="{CE4F924D-E98F-4934-9139-F421837AD84A}" dt="2018-04-16T09:44:32.285" v="2334" actId="1076"/>
          <ac:picMkLst>
            <pc:docMk/>
            <pc:sldMk cId="1359237366" sldId="269"/>
            <ac:picMk id="2" creationId="{929820A2-09DB-4424-BC9D-BD42947A35E4}"/>
          </ac:picMkLst>
        </pc:picChg>
        <pc:picChg chg="add del mod">
          <ac:chgData name="Silvia Frank Schmid (SFN)" userId="f151f43f-9cc0-40a4-b61f-d856df2afc11" providerId="ADAL" clId="{CE4F924D-E98F-4934-9139-F421837AD84A}" dt="2018-04-16T09:44:15.427" v="2332" actId="1076"/>
          <ac:picMkLst>
            <pc:docMk/>
            <pc:sldMk cId="1359237366" sldId="269"/>
            <ac:picMk id="3" creationId="{D5B51EDE-4D05-47EF-9188-D1018D110E0E}"/>
          </ac:picMkLst>
        </pc:picChg>
        <pc:picChg chg="add mod modCrop">
          <ac:chgData name="Silvia Frank Schmid (SFN)" userId="f151f43f-9cc0-40a4-b61f-d856df2afc11" providerId="ADAL" clId="{CE4F924D-E98F-4934-9139-F421837AD84A}" dt="2018-04-16T09:44:09.977" v="2330" actId="1076"/>
          <ac:picMkLst>
            <pc:docMk/>
            <pc:sldMk cId="1359237366" sldId="269"/>
            <ac:picMk id="6" creationId="{C3001BFA-FAD5-44B9-845F-8EA143E2E595}"/>
          </ac:picMkLst>
        </pc:picChg>
      </pc:sldChg>
      <pc:sldChg chg="addSp modSp">
        <pc:chgData name="Silvia Frank Schmid (SFN)" userId="f151f43f-9cc0-40a4-b61f-d856df2afc11" providerId="ADAL" clId="{CE4F924D-E98F-4934-9139-F421837AD84A}" dt="2018-04-16T10:54:24.950" v="5069" actId="255"/>
        <pc:sldMkLst>
          <pc:docMk/>
          <pc:sldMk cId="4248206412" sldId="270"/>
        </pc:sldMkLst>
        <pc:spChg chg="mod">
          <ac:chgData name="Silvia Frank Schmid (SFN)" userId="f151f43f-9cc0-40a4-b61f-d856df2afc11" providerId="ADAL" clId="{CE4F924D-E98F-4934-9139-F421837AD84A}" dt="2018-04-16T09:47:19.463" v="2356" actId="1076"/>
          <ac:spMkLst>
            <pc:docMk/>
            <pc:sldMk cId="4248206412" sldId="270"/>
            <ac:spMk id="3" creationId="{2C52BE7C-DD78-4F59-80F6-7F3276DC12EE}"/>
          </ac:spMkLst>
        </pc:spChg>
        <pc:spChg chg="mod">
          <ac:chgData name="Silvia Frank Schmid (SFN)" userId="f151f43f-9cc0-40a4-b61f-d856df2afc11" providerId="ADAL" clId="{CE4F924D-E98F-4934-9139-F421837AD84A}" dt="2018-04-16T09:47:21.941" v="2360" actId="1076"/>
          <ac:spMkLst>
            <pc:docMk/>
            <pc:sldMk cId="4248206412" sldId="270"/>
            <ac:spMk id="5" creationId="{3C77FEA9-12B3-4105-A3A9-53FB0222E9FB}"/>
          </ac:spMkLst>
        </pc:spChg>
        <pc:spChg chg="mod">
          <ac:chgData name="Silvia Frank Schmid (SFN)" userId="f151f43f-9cc0-40a4-b61f-d856df2afc11" providerId="ADAL" clId="{CE4F924D-E98F-4934-9139-F421837AD84A}" dt="2018-04-16T09:47:17.947" v="2353" actId="1076"/>
          <ac:spMkLst>
            <pc:docMk/>
            <pc:sldMk cId="4248206412" sldId="270"/>
            <ac:spMk id="6" creationId="{557C84D8-F73A-4B47-A940-8D6E9D1C8721}"/>
          </ac:spMkLst>
        </pc:spChg>
        <pc:spChg chg="add mod">
          <ac:chgData name="Silvia Frank Schmid (SFN)" userId="f151f43f-9cc0-40a4-b61f-d856df2afc11" providerId="ADAL" clId="{CE4F924D-E98F-4934-9139-F421837AD84A}" dt="2018-04-16T10:54:24.950" v="5069" actId="255"/>
          <ac:spMkLst>
            <pc:docMk/>
            <pc:sldMk cId="4248206412" sldId="270"/>
            <ac:spMk id="7" creationId="{0B05B3E4-1D69-4148-83DC-4C249ACAF9ED}"/>
          </ac:spMkLst>
        </pc:spChg>
        <pc:spChg chg="add mod">
          <ac:chgData name="Silvia Frank Schmid (SFN)" userId="f151f43f-9cc0-40a4-b61f-d856df2afc11" providerId="ADAL" clId="{CE4F924D-E98F-4934-9139-F421837AD84A}" dt="2018-04-16T09:48:46.739" v="2521" actId="14100"/>
          <ac:spMkLst>
            <pc:docMk/>
            <pc:sldMk cId="4248206412" sldId="270"/>
            <ac:spMk id="8" creationId="{26DC41AC-DBF7-4746-B8D5-0AAEFC1786DC}"/>
          </ac:spMkLst>
        </pc:spChg>
        <pc:spChg chg="add mod">
          <ac:chgData name="Silvia Frank Schmid (SFN)" userId="f151f43f-9cc0-40a4-b61f-d856df2afc11" providerId="ADAL" clId="{CE4F924D-E98F-4934-9139-F421837AD84A}" dt="2018-04-16T09:48:43.705" v="2520" actId="20577"/>
          <ac:spMkLst>
            <pc:docMk/>
            <pc:sldMk cId="4248206412" sldId="270"/>
            <ac:spMk id="9" creationId="{C387DA8F-5403-42E7-90AE-0F88DCB3053E}"/>
          </ac:spMkLst>
        </pc:spChg>
        <pc:picChg chg="mod">
          <ac:chgData name="Silvia Frank Schmid (SFN)" userId="f151f43f-9cc0-40a4-b61f-d856df2afc11" providerId="ADAL" clId="{CE4F924D-E98F-4934-9139-F421837AD84A}" dt="2018-04-16T09:48:38.351" v="2517" actId="1076"/>
          <ac:picMkLst>
            <pc:docMk/>
            <pc:sldMk cId="4248206412" sldId="270"/>
            <ac:picMk id="2" creationId="{E7E33A25-09B3-4F1D-9A90-0FECFB8284D9}"/>
          </ac:picMkLst>
        </pc:picChg>
      </pc:sldChg>
      <pc:sldChg chg="addSp modSp ord">
        <pc:chgData name="Silvia Frank Schmid (SFN)" userId="f151f43f-9cc0-40a4-b61f-d856df2afc11" providerId="ADAL" clId="{CE4F924D-E98F-4934-9139-F421837AD84A}" dt="2018-04-16T10:56:12.494" v="5143" actId="20577"/>
        <pc:sldMkLst>
          <pc:docMk/>
          <pc:sldMk cId="1032537318" sldId="271"/>
        </pc:sldMkLst>
        <pc:spChg chg="mod">
          <ac:chgData name="Silvia Frank Schmid (SFN)" userId="f151f43f-9cc0-40a4-b61f-d856df2afc11" providerId="ADAL" clId="{CE4F924D-E98F-4934-9139-F421837AD84A}" dt="2018-04-16T09:50:31.300" v="2632" actId="1076"/>
          <ac:spMkLst>
            <pc:docMk/>
            <pc:sldMk cId="1032537318" sldId="271"/>
            <ac:spMk id="3" creationId="{1285300A-1E23-4C0B-865D-99F184C4E867}"/>
          </ac:spMkLst>
        </pc:spChg>
        <pc:spChg chg="add mod">
          <ac:chgData name="Silvia Frank Schmid (SFN)" userId="f151f43f-9cc0-40a4-b61f-d856df2afc11" providerId="ADAL" clId="{CE4F924D-E98F-4934-9139-F421837AD84A}" dt="2018-04-16T10:56:12.494" v="5143" actId="20577"/>
          <ac:spMkLst>
            <pc:docMk/>
            <pc:sldMk cId="1032537318" sldId="271"/>
            <ac:spMk id="4" creationId="{378688AC-AE22-4841-9802-1DD4881D9664}"/>
          </ac:spMkLst>
        </pc:spChg>
        <pc:spChg chg="add mod">
          <ac:chgData name="Silvia Frank Schmid (SFN)" userId="f151f43f-9cc0-40a4-b61f-d856df2afc11" providerId="ADAL" clId="{CE4F924D-E98F-4934-9139-F421837AD84A}" dt="2018-04-16T10:55:28.845" v="5074" actId="14100"/>
          <ac:spMkLst>
            <pc:docMk/>
            <pc:sldMk cId="1032537318" sldId="271"/>
            <ac:spMk id="5" creationId="{BAC33456-BCB9-45F3-B98A-D94C85C8D0F0}"/>
          </ac:spMkLst>
        </pc:spChg>
        <pc:spChg chg="add mod">
          <ac:chgData name="Silvia Frank Schmid (SFN)" userId="f151f43f-9cc0-40a4-b61f-d856df2afc11" providerId="ADAL" clId="{CE4F924D-E98F-4934-9139-F421837AD84A}" dt="2018-04-16T10:55:31.933" v="5075" actId="1076"/>
          <ac:spMkLst>
            <pc:docMk/>
            <pc:sldMk cId="1032537318" sldId="271"/>
            <ac:spMk id="6" creationId="{B9DA0A4B-73D5-4829-9A23-3CD2FFDF4290}"/>
          </ac:spMkLst>
        </pc:spChg>
        <pc:picChg chg="mod">
          <ac:chgData name="Silvia Frank Schmid (SFN)" userId="f151f43f-9cc0-40a4-b61f-d856df2afc11" providerId="ADAL" clId="{CE4F924D-E98F-4934-9139-F421837AD84A}" dt="2018-04-16T09:50:27.801" v="2631" actId="1076"/>
          <ac:picMkLst>
            <pc:docMk/>
            <pc:sldMk cId="1032537318" sldId="271"/>
            <ac:picMk id="2" creationId="{E0E472D5-C98B-465F-A8A8-04736F47A847}"/>
          </ac:picMkLst>
        </pc:picChg>
      </pc:sldChg>
      <pc:sldChg chg="addSp modSp">
        <pc:chgData name="Silvia Frank Schmid (SFN)" userId="f151f43f-9cc0-40a4-b61f-d856df2afc11" providerId="ADAL" clId="{CE4F924D-E98F-4934-9139-F421837AD84A}" dt="2018-04-16T10:57:39.120" v="5152" actId="20577"/>
        <pc:sldMkLst>
          <pc:docMk/>
          <pc:sldMk cId="2330422579" sldId="274"/>
        </pc:sldMkLst>
        <pc:spChg chg="mod">
          <ac:chgData name="Silvia Frank Schmid (SFN)" userId="f151f43f-9cc0-40a4-b61f-d856df2afc11" providerId="ADAL" clId="{CE4F924D-E98F-4934-9139-F421837AD84A}" dt="2018-04-16T09:53:32.757" v="2829" actId="1076"/>
          <ac:spMkLst>
            <pc:docMk/>
            <pc:sldMk cId="2330422579" sldId="274"/>
            <ac:spMk id="3" creationId="{BD15483C-9C7B-472C-AF26-31BB6F94D5AB}"/>
          </ac:spMkLst>
        </pc:spChg>
        <pc:spChg chg="mod">
          <ac:chgData name="Silvia Frank Schmid (SFN)" userId="f151f43f-9cc0-40a4-b61f-d856df2afc11" providerId="ADAL" clId="{CE4F924D-E98F-4934-9139-F421837AD84A}" dt="2018-04-16T09:53:35.352" v="2830" actId="14100"/>
          <ac:spMkLst>
            <pc:docMk/>
            <pc:sldMk cId="2330422579" sldId="274"/>
            <ac:spMk id="4" creationId="{F11511D1-E63D-4DD0-B88A-4BA22DD4C3F1}"/>
          </ac:spMkLst>
        </pc:spChg>
        <pc:spChg chg="add mod">
          <ac:chgData name="Silvia Frank Schmid (SFN)" userId="f151f43f-9cc0-40a4-b61f-d856df2afc11" providerId="ADAL" clId="{CE4F924D-E98F-4934-9139-F421837AD84A}" dt="2018-04-16T10:57:39.120" v="5152" actId="20577"/>
          <ac:spMkLst>
            <pc:docMk/>
            <pc:sldMk cId="2330422579" sldId="274"/>
            <ac:spMk id="5" creationId="{C37A5693-B530-453A-A72B-A7691ECB1DF6}"/>
          </ac:spMkLst>
        </pc:spChg>
        <pc:spChg chg="add mod">
          <ac:chgData name="Silvia Frank Schmid (SFN)" userId="f151f43f-9cc0-40a4-b61f-d856df2afc11" providerId="ADAL" clId="{CE4F924D-E98F-4934-9139-F421837AD84A}" dt="2018-04-16T09:57:37.288" v="3220" actId="1076"/>
          <ac:spMkLst>
            <pc:docMk/>
            <pc:sldMk cId="2330422579" sldId="274"/>
            <ac:spMk id="6" creationId="{7D436A93-446E-40C5-9992-99D8EC129A06}"/>
          </ac:spMkLst>
        </pc:spChg>
        <pc:spChg chg="add mod">
          <ac:chgData name="Silvia Frank Schmid (SFN)" userId="f151f43f-9cc0-40a4-b61f-d856df2afc11" providerId="ADAL" clId="{CE4F924D-E98F-4934-9139-F421837AD84A}" dt="2018-04-16T09:56:45.251" v="3121" actId="1076"/>
          <ac:spMkLst>
            <pc:docMk/>
            <pc:sldMk cId="2330422579" sldId="274"/>
            <ac:spMk id="7" creationId="{8145A7D3-A913-4975-95F6-F859469B0B92}"/>
          </ac:spMkLst>
        </pc:spChg>
        <pc:picChg chg="mod">
          <ac:chgData name="Silvia Frank Schmid (SFN)" userId="f151f43f-9cc0-40a4-b61f-d856df2afc11" providerId="ADAL" clId="{CE4F924D-E98F-4934-9139-F421837AD84A}" dt="2018-04-16T09:53:26.508" v="2827" actId="1076"/>
          <ac:picMkLst>
            <pc:docMk/>
            <pc:sldMk cId="2330422579" sldId="274"/>
            <ac:picMk id="2" creationId="{521BDCFB-3784-4DDD-A849-A9DA84F0B1A1}"/>
          </ac:picMkLst>
        </pc:picChg>
      </pc:sldChg>
      <pc:sldChg chg="addSp modSp">
        <pc:chgData name="Silvia Frank Schmid (SFN)" userId="f151f43f-9cc0-40a4-b61f-d856df2afc11" providerId="ADAL" clId="{CE4F924D-E98F-4934-9139-F421837AD84A}" dt="2018-04-16T11:13:49.432" v="5865" actId="1076"/>
        <pc:sldMkLst>
          <pc:docMk/>
          <pc:sldMk cId="3955149638" sldId="275"/>
        </pc:sldMkLst>
        <pc:spChg chg="mod">
          <ac:chgData name="Silvia Frank Schmid (SFN)" userId="f151f43f-9cc0-40a4-b61f-d856df2afc11" providerId="ADAL" clId="{CE4F924D-E98F-4934-9139-F421837AD84A}" dt="2018-04-16T09:57:58.870" v="3223" actId="1076"/>
          <ac:spMkLst>
            <pc:docMk/>
            <pc:sldMk cId="3955149638" sldId="275"/>
            <ac:spMk id="3" creationId="{0D06A534-F96B-4034-9148-0E46F3DC48DC}"/>
          </ac:spMkLst>
        </pc:spChg>
        <pc:spChg chg="add mod">
          <ac:chgData name="Silvia Frank Schmid (SFN)" userId="f151f43f-9cc0-40a4-b61f-d856df2afc11" providerId="ADAL" clId="{CE4F924D-E98F-4934-9139-F421837AD84A}" dt="2018-04-16T11:13:41.167" v="5863" actId="20577"/>
          <ac:spMkLst>
            <pc:docMk/>
            <pc:sldMk cId="3955149638" sldId="275"/>
            <ac:spMk id="4" creationId="{897C3063-C313-457E-826B-AE37CE205D38}"/>
          </ac:spMkLst>
        </pc:spChg>
        <pc:spChg chg="add mod">
          <ac:chgData name="Silvia Frank Schmid (SFN)" userId="f151f43f-9cc0-40a4-b61f-d856df2afc11" providerId="ADAL" clId="{CE4F924D-E98F-4934-9139-F421837AD84A}" dt="2018-04-16T11:13:47.929" v="5864" actId="1076"/>
          <ac:spMkLst>
            <pc:docMk/>
            <pc:sldMk cId="3955149638" sldId="275"/>
            <ac:spMk id="5" creationId="{EA71C2EA-CF60-4A1D-95B3-4AC02A52C684}"/>
          </ac:spMkLst>
        </pc:spChg>
        <pc:spChg chg="add mod">
          <ac:chgData name="Silvia Frank Schmid (SFN)" userId="f151f43f-9cc0-40a4-b61f-d856df2afc11" providerId="ADAL" clId="{CE4F924D-E98F-4934-9139-F421837AD84A}" dt="2018-04-16T11:13:49.432" v="5865" actId="1076"/>
          <ac:spMkLst>
            <pc:docMk/>
            <pc:sldMk cId="3955149638" sldId="275"/>
            <ac:spMk id="6" creationId="{DC7199CC-05D6-42DC-9EB2-C15A2D56D269}"/>
          </ac:spMkLst>
        </pc:spChg>
        <pc:picChg chg="mod">
          <ac:chgData name="Silvia Frank Schmid (SFN)" userId="f151f43f-9cc0-40a4-b61f-d856df2afc11" providerId="ADAL" clId="{CE4F924D-E98F-4934-9139-F421837AD84A}" dt="2018-04-16T09:57:55.319" v="3222" actId="1076"/>
          <ac:picMkLst>
            <pc:docMk/>
            <pc:sldMk cId="3955149638" sldId="275"/>
            <ac:picMk id="2" creationId="{887819F5-BBC9-4EE7-982D-69D31F3C72BE}"/>
          </ac:picMkLst>
        </pc:picChg>
      </pc:sldChg>
      <pc:sldChg chg="addSp modSp ord">
        <pc:chgData name="Silvia Frank Schmid (SFN)" userId="f151f43f-9cc0-40a4-b61f-d856df2afc11" providerId="ADAL" clId="{CE4F924D-E98F-4934-9139-F421837AD84A}" dt="2018-04-16T11:14:07.513" v="5885" actId="20577"/>
        <pc:sldMkLst>
          <pc:docMk/>
          <pc:sldMk cId="1337130377" sldId="276"/>
        </pc:sldMkLst>
        <pc:spChg chg="add mod">
          <ac:chgData name="Silvia Frank Schmid (SFN)" userId="f151f43f-9cc0-40a4-b61f-d856df2afc11" providerId="ADAL" clId="{CE4F924D-E98F-4934-9139-F421837AD84A}" dt="2018-04-16T11:14:07.513" v="5885" actId="20577"/>
          <ac:spMkLst>
            <pc:docMk/>
            <pc:sldMk cId="1337130377" sldId="276"/>
            <ac:spMk id="3" creationId="{CCE71EDF-314D-4C41-B624-12031B23D5C6}"/>
          </ac:spMkLst>
        </pc:spChg>
        <pc:spChg chg="add mod">
          <ac:chgData name="Silvia Frank Schmid (SFN)" userId="f151f43f-9cc0-40a4-b61f-d856df2afc11" providerId="ADAL" clId="{CE4F924D-E98F-4934-9139-F421837AD84A}" dt="2018-04-16T10:01:12.900" v="3707" actId="14100"/>
          <ac:spMkLst>
            <pc:docMk/>
            <pc:sldMk cId="1337130377" sldId="276"/>
            <ac:spMk id="4" creationId="{9A60151A-1618-4406-94A2-936B27B8FC47}"/>
          </ac:spMkLst>
        </pc:spChg>
        <pc:spChg chg="add mod">
          <ac:chgData name="Silvia Frank Schmid (SFN)" userId="f151f43f-9cc0-40a4-b61f-d856df2afc11" providerId="ADAL" clId="{CE4F924D-E98F-4934-9139-F421837AD84A}" dt="2018-04-16T10:01:21.791" v="3711" actId="20577"/>
          <ac:spMkLst>
            <pc:docMk/>
            <pc:sldMk cId="1337130377" sldId="276"/>
            <ac:spMk id="5" creationId="{1D23DF64-185A-4A3D-9445-96C138F2C3DB}"/>
          </ac:spMkLst>
        </pc:spChg>
      </pc:sldChg>
      <pc:sldChg chg="addSp modSp">
        <pc:chgData name="Silvia Frank Schmid (SFN)" userId="f151f43f-9cc0-40a4-b61f-d856df2afc11" providerId="ADAL" clId="{CE4F924D-E98F-4934-9139-F421837AD84A}" dt="2018-04-16T11:14:24.523" v="5887" actId="20577"/>
        <pc:sldMkLst>
          <pc:docMk/>
          <pc:sldMk cId="1452622647" sldId="277"/>
        </pc:sldMkLst>
        <pc:spChg chg="add mod">
          <ac:chgData name="Silvia Frank Schmid (SFN)" userId="f151f43f-9cc0-40a4-b61f-d856df2afc11" providerId="ADAL" clId="{CE4F924D-E98F-4934-9139-F421837AD84A}" dt="2018-04-16T11:14:24.523" v="5887" actId="20577"/>
          <ac:spMkLst>
            <pc:docMk/>
            <pc:sldMk cId="1452622647" sldId="277"/>
            <ac:spMk id="4" creationId="{98514577-560E-4099-B685-27CA87A7DA48}"/>
          </ac:spMkLst>
        </pc:spChg>
        <pc:spChg chg="add mod">
          <ac:chgData name="Silvia Frank Schmid (SFN)" userId="f151f43f-9cc0-40a4-b61f-d856df2afc11" providerId="ADAL" clId="{CE4F924D-E98F-4934-9139-F421837AD84A}" dt="2018-04-16T11:01:07.524" v="5180" actId="1076"/>
          <ac:spMkLst>
            <pc:docMk/>
            <pc:sldMk cId="1452622647" sldId="277"/>
            <ac:spMk id="7" creationId="{8505BAC8-DD9A-4614-BBF0-EC31C57540F1}"/>
          </ac:spMkLst>
        </pc:spChg>
        <pc:spChg chg="add mod">
          <ac:chgData name="Silvia Frank Schmid (SFN)" userId="f151f43f-9cc0-40a4-b61f-d856df2afc11" providerId="ADAL" clId="{CE4F924D-E98F-4934-9139-F421837AD84A}" dt="2018-04-16T11:01:30.648" v="5212" actId="1076"/>
          <ac:spMkLst>
            <pc:docMk/>
            <pc:sldMk cId="1452622647" sldId="277"/>
            <ac:spMk id="8" creationId="{667E48E2-749A-4C13-A56D-314B696552FD}"/>
          </ac:spMkLst>
        </pc:spChg>
        <pc:cxnChg chg="add mod">
          <ac:chgData name="Silvia Frank Schmid (SFN)" userId="f151f43f-9cc0-40a4-b61f-d856df2afc11" providerId="ADAL" clId="{CE4F924D-E98F-4934-9139-F421837AD84A}" dt="2018-04-16T10:02:37.566" v="3763" actId="13822"/>
          <ac:cxnSpMkLst>
            <pc:docMk/>
            <pc:sldMk cId="1452622647" sldId="277"/>
            <ac:cxnSpMk id="6" creationId="{74E15E75-7E6D-416C-9339-BE3A6FCBE02C}"/>
          </ac:cxnSpMkLst>
        </pc:cxnChg>
      </pc:sldChg>
      <pc:sldChg chg="addSp modSp add del">
        <pc:chgData name="Silvia Frank Schmid (SFN)" userId="f151f43f-9cc0-40a4-b61f-d856df2afc11" providerId="ADAL" clId="{CE4F924D-E98F-4934-9139-F421837AD84A}" dt="2018-04-16T11:15:02.603" v="5940" actId="6549"/>
        <pc:sldMkLst>
          <pc:docMk/>
          <pc:sldMk cId="4134727685" sldId="279"/>
        </pc:sldMkLst>
        <pc:spChg chg="add mod">
          <ac:chgData name="Silvia Frank Schmid (SFN)" userId="f151f43f-9cc0-40a4-b61f-d856df2afc11" providerId="ADAL" clId="{CE4F924D-E98F-4934-9139-F421837AD84A}" dt="2018-04-16T11:15:02.603" v="5940" actId="6549"/>
          <ac:spMkLst>
            <pc:docMk/>
            <pc:sldMk cId="4134727685" sldId="279"/>
            <ac:spMk id="3" creationId="{0B0DFB4C-C6DC-4222-AF28-B86EE093AECB}"/>
          </ac:spMkLst>
        </pc:spChg>
        <pc:spChg chg="add mod">
          <ac:chgData name="Silvia Frank Schmid (SFN)" userId="f151f43f-9cc0-40a4-b61f-d856df2afc11" providerId="ADAL" clId="{CE4F924D-E98F-4934-9139-F421837AD84A}" dt="2018-04-16T11:03:13.206" v="5404" actId="1076"/>
          <ac:spMkLst>
            <pc:docMk/>
            <pc:sldMk cId="4134727685" sldId="279"/>
            <ac:spMk id="4" creationId="{13589839-45B7-47B7-8528-CEE1D28755E0}"/>
          </ac:spMkLst>
        </pc:spChg>
        <pc:spChg chg="add mod">
          <ac:chgData name="Silvia Frank Schmid (SFN)" userId="f151f43f-9cc0-40a4-b61f-d856df2afc11" providerId="ADAL" clId="{CE4F924D-E98F-4934-9139-F421837AD84A}" dt="2018-04-16T11:03:11.045" v="5403" actId="1076"/>
          <ac:spMkLst>
            <pc:docMk/>
            <pc:sldMk cId="4134727685" sldId="279"/>
            <ac:spMk id="5" creationId="{CA76CB94-2152-4852-BE7F-516A39592CE8}"/>
          </ac:spMkLst>
        </pc:spChg>
        <pc:picChg chg="mod">
          <ac:chgData name="Silvia Frank Schmid (SFN)" userId="f151f43f-9cc0-40a4-b61f-d856df2afc11" providerId="ADAL" clId="{CE4F924D-E98F-4934-9139-F421837AD84A}" dt="2018-04-16T11:03:06.220" v="5401" actId="1076"/>
          <ac:picMkLst>
            <pc:docMk/>
            <pc:sldMk cId="4134727685" sldId="279"/>
            <ac:picMk id="2" creationId="{96BACCE6-7362-4FD4-9868-B965D82AE7DA}"/>
          </ac:picMkLst>
        </pc:picChg>
      </pc:sldChg>
      <pc:sldChg chg="addSp delSp modSp">
        <pc:chgData name="Silvia Frank Schmid (SFN)" userId="f151f43f-9cc0-40a4-b61f-d856df2afc11" providerId="ADAL" clId="{CE4F924D-E98F-4934-9139-F421837AD84A}" dt="2018-04-16T11:06:40.668" v="5448" actId="14100"/>
        <pc:sldMkLst>
          <pc:docMk/>
          <pc:sldMk cId="2548419232" sldId="280"/>
        </pc:sldMkLst>
        <pc:spChg chg="add del mod">
          <ac:chgData name="Silvia Frank Schmid (SFN)" userId="f151f43f-9cc0-40a4-b61f-d856df2afc11" providerId="ADAL" clId="{CE4F924D-E98F-4934-9139-F421837AD84A}" dt="2018-04-16T10:06:24.472" v="4184" actId="767"/>
          <ac:spMkLst>
            <pc:docMk/>
            <pc:sldMk cId="2548419232" sldId="280"/>
            <ac:spMk id="3" creationId="{7645C3A9-92DB-4B68-A3E8-F9BB5735CDB0}"/>
          </ac:spMkLst>
        </pc:spChg>
        <pc:spChg chg="add mod">
          <ac:chgData name="Silvia Frank Schmid (SFN)" userId="f151f43f-9cc0-40a4-b61f-d856df2afc11" providerId="ADAL" clId="{CE4F924D-E98F-4934-9139-F421837AD84A}" dt="2018-04-16T11:06:40.668" v="5448" actId="14100"/>
          <ac:spMkLst>
            <pc:docMk/>
            <pc:sldMk cId="2548419232" sldId="280"/>
            <ac:spMk id="6" creationId="{26A20A67-E9EC-4917-8704-5C2E7D21A948}"/>
          </ac:spMkLst>
        </pc:spChg>
      </pc:sldChg>
      <pc:sldChg chg="addSp modSp addCm delCm">
        <pc:chgData name="Silvia Frank Schmid (SFN)" userId="f151f43f-9cc0-40a4-b61f-d856df2afc11" providerId="ADAL" clId="{CE4F924D-E98F-4934-9139-F421837AD84A}" dt="2018-04-16T11:05:21.138" v="5417" actId="20577"/>
        <pc:sldMkLst>
          <pc:docMk/>
          <pc:sldMk cId="1590814160" sldId="281"/>
        </pc:sldMkLst>
        <pc:spChg chg="add mod">
          <ac:chgData name="Silvia Frank Schmid (SFN)" userId="f151f43f-9cc0-40a4-b61f-d856df2afc11" providerId="ADAL" clId="{CE4F924D-E98F-4934-9139-F421837AD84A}" dt="2018-04-16T10:10:59.668" v="4680" actId="20577"/>
          <ac:spMkLst>
            <pc:docMk/>
            <pc:sldMk cId="1590814160" sldId="281"/>
            <ac:spMk id="3" creationId="{460CCD94-5E63-42A6-B217-1DDCB2E5A8BD}"/>
          </ac:spMkLst>
        </pc:spChg>
        <pc:spChg chg="add mod">
          <ac:chgData name="Silvia Frank Schmid (SFN)" userId="f151f43f-9cc0-40a4-b61f-d856df2afc11" providerId="ADAL" clId="{CE4F924D-E98F-4934-9139-F421837AD84A}" dt="2018-04-16T10:10:24.576" v="4566" actId="20577"/>
          <ac:spMkLst>
            <pc:docMk/>
            <pc:sldMk cId="1590814160" sldId="281"/>
            <ac:spMk id="4" creationId="{7B7CE63B-5F9B-47ED-9745-0691F8CB47BF}"/>
          </ac:spMkLst>
        </pc:spChg>
        <pc:spChg chg="add mod">
          <ac:chgData name="Silvia Frank Schmid (SFN)" userId="f151f43f-9cc0-40a4-b61f-d856df2afc11" providerId="ADAL" clId="{CE4F924D-E98F-4934-9139-F421837AD84A}" dt="2018-04-16T10:11:09.770" v="4684" actId="20577"/>
          <ac:spMkLst>
            <pc:docMk/>
            <pc:sldMk cId="1590814160" sldId="281"/>
            <ac:spMk id="5" creationId="{E4A6B2F8-FD77-4C52-862E-AE5A2476076F}"/>
          </ac:spMkLst>
        </pc:spChg>
        <pc:spChg chg="add mod">
          <ac:chgData name="Silvia Frank Schmid (SFN)" userId="f151f43f-9cc0-40a4-b61f-d856df2afc11" providerId="ADAL" clId="{CE4F924D-E98F-4934-9139-F421837AD84A}" dt="2018-04-16T10:11:20.401" v="4688" actId="20577"/>
          <ac:spMkLst>
            <pc:docMk/>
            <pc:sldMk cId="1590814160" sldId="281"/>
            <ac:spMk id="6" creationId="{2C089562-9D3F-4B76-A995-59890917793B}"/>
          </ac:spMkLst>
        </pc:spChg>
        <pc:picChg chg="mod">
          <ac:chgData name="Silvia Frank Schmid (SFN)" userId="f151f43f-9cc0-40a4-b61f-d856df2afc11" providerId="ADAL" clId="{CE4F924D-E98F-4934-9139-F421837AD84A}" dt="2018-04-16T10:09:08.168" v="4435" actId="1076"/>
          <ac:picMkLst>
            <pc:docMk/>
            <pc:sldMk cId="1590814160" sldId="281"/>
            <ac:picMk id="2" creationId="{0E137252-FD21-4566-8544-24F250290364}"/>
          </ac:picMkLst>
        </pc:picChg>
      </pc:sldChg>
      <pc:sldChg chg="addSp modSp">
        <pc:chgData name="Silvia Frank Schmid (SFN)" userId="f151f43f-9cc0-40a4-b61f-d856df2afc11" providerId="ADAL" clId="{CE4F924D-E98F-4934-9139-F421837AD84A}" dt="2018-04-16T11:15:37.853" v="5948" actId="20577"/>
        <pc:sldMkLst>
          <pc:docMk/>
          <pc:sldMk cId="349962595" sldId="283"/>
        </pc:sldMkLst>
        <pc:spChg chg="add mod">
          <ac:chgData name="Silvia Frank Schmid (SFN)" userId="f151f43f-9cc0-40a4-b61f-d856df2afc11" providerId="ADAL" clId="{CE4F924D-E98F-4934-9139-F421837AD84A}" dt="2018-04-16T11:15:37.853" v="5948" actId="20577"/>
          <ac:spMkLst>
            <pc:docMk/>
            <pc:sldMk cId="349962595" sldId="283"/>
            <ac:spMk id="4" creationId="{7B6D30C5-808F-4D6B-AB20-F62F8624C217}"/>
          </ac:spMkLst>
        </pc:spChg>
        <pc:spChg chg="add mod">
          <ac:chgData name="Silvia Frank Schmid (SFN)" userId="f151f43f-9cc0-40a4-b61f-d856df2afc11" providerId="ADAL" clId="{CE4F924D-E98F-4934-9139-F421837AD84A}" dt="2018-04-16T11:05:57.440" v="5441" actId="20577"/>
          <ac:spMkLst>
            <pc:docMk/>
            <pc:sldMk cId="349962595" sldId="283"/>
            <ac:spMk id="5" creationId="{E3EF3F6F-6AEE-41FD-834A-E712048FBC67}"/>
          </ac:spMkLst>
        </pc:spChg>
        <pc:picChg chg="mod">
          <ac:chgData name="Silvia Frank Schmid (SFN)" userId="f151f43f-9cc0-40a4-b61f-d856df2afc11" providerId="ADAL" clId="{CE4F924D-E98F-4934-9139-F421837AD84A}" dt="2018-04-16T10:12:04.466" v="4689" actId="1076"/>
          <ac:picMkLst>
            <pc:docMk/>
            <pc:sldMk cId="349962595" sldId="283"/>
            <ac:picMk id="2" creationId="{1AEFDA19-10A2-4398-B4AA-1A648CF27994}"/>
          </ac:picMkLst>
        </pc:picChg>
      </pc:sldChg>
      <pc:sldChg chg="addSp modSp">
        <pc:chgData name="Silvia Frank Schmid (SFN)" userId="f151f43f-9cc0-40a4-b61f-d856df2afc11" providerId="ADAL" clId="{CE4F924D-E98F-4934-9139-F421837AD84A}" dt="2018-04-16T11:06:22.597" v="5442" actId="14100"/>
        <pc:sldMkLst>
          <pc:docMk/>
          <pc:sldMk cId="687770527" sldId="284"/>
        </pc:sldMkLst>
        <pc:spChg chg="add mod">
          <ac:chgData name="Silvia Frank Schmid (SFN)" userId="f151f43f-9cc0-40a4-b61f-d856df2afc11" providerId="ADAL" clId="{CE4F924D-E98F-4934-9139-F421837AD84A}" dt="2018-04-16T11:06:22.597" v="5442" actId="14100"/>
          <ac:spMkLst>
            <pc:docMk/>
            <pc:sldMk cId="687770527" sldId="284"/>
            <ac:spMk id="2" creationId="{25C2C9F9-575C-41A7-8225-44D44258805D}"/>
          </ac:spMkLst>
        </pc:spChg>
      </pc:sldChg>
      <pc:sldChg chg="addSp delSp modSp add mod setBg">
        <pc:chgData name="Silvia Frank Schmid (SFN)" userId="f151f43f-9cc0-40a4-b61f-d856df2afc11" providerId="ADAL" clId="{CE4F924D-E98F-4934-9139-F421837AD84A}" dt="2018-04-16T11:07:15.168" v="5497" actId="6549"/>
        <pc:sldMkLst>
          <pc:docMk/>
          <pc:sldMk cId="1357259491" sldId="285"/>
        </pc:sldMkLst>
        <pc:spChg chg="mod">
          <ac:chgData name="Silvia Frank Schmid (SFN)" userId="f151f43f-9cc0-40a4-b61f-d856df2afc11" providerId="ADAL" clId="{CE4F924D-E98F-4934-9139-F421837AD84A}" dt="2018-04-16T09:17:18.670" v="802" actId="20577"/>
          <ac:spMkLst>
            <pc:docMk/>
            <pc:sldMk cId="1357259491" sldId="285"/>
            <ac:spMk id="2" creationId="{AF5690B1-E30D-496D-A28B-BE6526CDCF0B}"/>
          </ac:spMkLst>
        </pc:spChg>
        <pc:spChg chg="del">
          <ac:chgData name="Silvia Frank Schmid (SFN)" userId="f151f43f-9cc0-40a4-b61f-d856df2afc11" providerId="ADAL" clId="{CE4F924D-E98F-4934-9139-F421837AD84A}" dt="2018-04-16T08:49:45.776" v="259" actId="6549"/>
          <ac:spMkLst>
            <pc:docMk/>
            <pc:sldMk cId="1357259491" sldId="285"/>
            <ac:spMk id="3" creationId="{79B68D2C-1EC7-448E-B6C6-8CE96252C36C}"/>
          </ac:spMkLst>
        </pc:spChg>
        <pc:spChg chg="add mod">
          <ac:chgData name="Silvia Frank Schmid (SFN)" userId="f151f43f-9cc0-40a4-b61f-d856df2afc11" providerId="ADAL" clId="{CE4F924D-E98F-4934-9139-F421837AD84A}" dt="2018-04-16T11:07:15.168" v="5497" actId="6549"/>
          <ac:spMkLst>
            <pc:docMk/>
            <pc:sldMk cId="1357259491" sldId="285"/>
            <ac:spMk id="5" creationId="{66ED0F13-2F4C-42F3-86C5-4E246A1E4478}"/>
          </ac:spMkLst>
        </pc:spChg>
        <pc:spChg chg="add mod">
          <ac:chgData name="Silvia Frank Schmid (SFN)" userId="f151f43f-9cc0-40a4-b61f-d856df2afc11" providerId="ADAL" clId="{CE4F924D-E98F-4934-9139-F421837AD84A}" dt="2018-04-16T09:21:44.658" v="957" actId="20577"/>
          <ac:spMkLst>
            <pc:docMk/>
            <pc:sldMk cId="1357259491" sldId="285"/>
            <ac:spMk id="6" creationId="{D53BCC01-DD4B-42F3-B819-B8B58D6EF203}"/>
          </ac:spMkLst>
        </pc:spChg>
        <pc:spChg chg="add del">
          <ac:chgData name="Silvia Frank Schmid (SFN)" userId="f151f43f-9cc0-40a4-b61f-d856df2afc11" providerId="ADAL" clId="{CE4F924D-E98F-4934-9139-F421837AD84A}" dt="2018-04-16T08:50:49.239" v="271" actId="26606"/>
          <ac:spMkLst>
            <pc:docMk/>
            <pc:sldMk cId="1357259491" sldId="285"/>
            <ac:spMk id="9" creationId="{AE9B2F4C-10EE-425B-839E-7B42EAB8068C}"/>
          </ac:spMkLst>
        </pc:spChg>
        <pc:picChg chg="add del mod">
          <ac:chgData name="Silvia Frank Schmid (SFN)" userId="f151f43f-9cc0-40a4-b61f-d856df2afc11" providerId="ADAL" clId="{CE4F924D-E98F-4934-9139-F421837AD84A}" dt="2018-04-16T08:50:49.239" v="271" actId="26606"/>
          <ac:picMkLst>
            <pc:docMk/>
            <pc:sldMk cId="1357259491" sldId="285"/>
            <ac:picMk id="4" creationId="{D0E6492F-FF85-4136-B0E5-87AAA77DE8B8}"/>
          </ac:picMkLst>
        </pc:picChg>
        <pc:picChg chg="add del mod">
          <ac:chgData name="Silvia Frank Schmid (SFN)" userId="f151f43f-9cc0-40a4-b61f-d856df2afc11" providerId="ADAL" clId="{CE4F924D-E98F-4934-9139-F421837AD84A}" dt="2018-04-16T08:50:49.239" v="271" actId="26606"/>
          <ac:picMkLst>
            <pc:docMk/>
            <pc:sldMk cId="1357259491" sldId="285"/>
            <ac:picMk id="7" creationId="{D0E6492F-FF85-4136-B0E5-87AAA77DE8B8}"/>
          </ac:picMkLst>
        </pc:picChg>
      </pc:sldChg>
      <pc:sldChg chg="addSp modSp add">
        <pc:chgData name="Silvia Frank Schmid (SFN)" userId="f151f43f-9cc0-40a4-b61f-d856df2afc11" providerId="ADAL" clId="{CE4F924D-E98F-4934-9139-F421837AD84A}" dt="2018-04-16T10:14:45.578" v="4845" actId="2711"/>
        <pc:sldMkLst>
          <pc:docMk/>
          <pc:sldMk cId="2056566560" sldId="286"/>
        </pc:sldMkLst>
        <pc:spChg chg="add mod">
          <ac:chgData name="Silvia Frank Schmid (SFN)" userId="f151f43f-9cc0-40a4-b61f-d856df2afc11" providerId="ADAL" clId="{CE4F924D-E98F-4934-9139-F421837AD84A}" dt="2018-04-16T10:14:45.578" v="4845" actId="2711"/>
          <ac:spMkLst>
            <pc:docMk/>
            <pc:sldMk cId="2056566560" sldId="286"/>
            <ac:spMk id="2" creationId="{F4F084D3-AFA2-4558-A815-C541754F84CD}"/>
          </ac:spMkLst>
        </pc:spChg>
        <pc:spChg chg="add mod">
          <ac:chgData name="Silvia Frank Schmid (SFN)" userId="f151f43f-9cc0-40a4-b61f-d856df2afc11" providerId="ADAL" clId="{CE4F924D-E98F-4934-9139-F421837AD84A}" dt="2018-04-16T09:15:21.252" v="708" actId="1076"/>
          <ac:spMkLst>
            <pc:docMk/>
            <pc:sldMk cId="2056566560" sldId="286"/>
            <ac:spMk id="3" creationId="{82FEF3CE-38CB-4449-A4A1-759A2CBFB93F}"/>
          </ac:spMkLst>
        </pc:spChg>
        <pc:picChg chg="add mod">
          <ac:chgData name="Silvia Frank Schmid (SFN)" userId="f151f43f-9cc0-40a4-b61f-d856df2afc11" providerId="ADAL" clId="{CE4F924D-E98F-4934-9139-F421837AD84A}" dt="2018-04-16T10:14:35.502" v="4842" actId="1076"/>
          <ac:picMkLst>
            <pc:docMk/>
            <pc:sldMk cId="2056566560" sldId="286"/>
            <ac:picMk id="1026" creationId="{FEF9A309-357B-45A1-9163-201928B5F0B8}"/>
          </ac:picMkLst>
        </pc:picChg>
      </pc:sldChg>
    </pc:docChg>
  </pc:docChgLst>
  <pc:docChgLst>
    <pc:chgData name="Silvia Frank Schmid (SFN)" userId="f151f43f-9cc0-40a4-b61f-d856df2afc11" providerId="ADAL" clId="{C67ADEEC-3815-4EDB-9E0D-D47425FD1C81}"/>
    <pc:docChg chg="custSel modSld">
      <pc:chgData name="Silvia Frank Schmid (SFN)" userId="f151f43f-9cc0-40a4-b61f-d856df2afc11" providerId="ADAL" clId="{C67ADEEC-3815-4EDB-9E0D-D47425FD1C81}" dt="2018-05-14T05:56:05.479" v="1" actId="478"/>
      <pc:docMkLst>
        <pc:docMk/>
      </pc:docMkLst>
      <pc:sldChg chg="addSp delSp modSp">
        <pc:chgData name="Silvia Frank Schmid (SFN)" userId="f151f43f-9cc0-40a4-b61f-d856df2afc11" providerId="ADAL" clId="{C67ADEEC-3815-4EDB-9E0D-D47425FD1C81}" dt="2018-05-14T05:56:05.479" v="1" actId="478"/>
        <pc:sldMkLst>
          <pc:docMk/>
          <pc:sldMk cId="1337130377" sldId="276"/>
        </pc:sldMkLst>
        <pc:spChg chg="add del mod">
          <ac:chgData name="Silvia Frank Schmid (SFN)" userId="f151f43f-9cc0-40a4-b61f-d856df2afc11" providerId="ADAL" clId="{C67ADEEC-3815-4EDB-9E0D-D47425FD1C81}" dt="2018-05-14T05:56:05.479" v="1" actId="478"/>
          <ac:spMkLst>
            <pc:docMk/>
            <pc:sldMk cId="1337130377" sldId="276"/>
            <ac:spMk id="6" creationId="{CA6D25EA-FB12-42FE-A884-A303EBA12EB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36B28-241A-49F0-938A-A53773A20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B7CC99-4C5B-470E-B282-2283A5530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5682D1-0575-458E-B938-B5333605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EC8740-FC8C-469B-BEF1-E69D22FB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0024D1-6850-4F1E-B83B-9FABE796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477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9D863-F111-47D8-8C15-650F9BAC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8223F6-420B-433A-B9A8-61F9A01DC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722F98-29C9-409B-8216-71DBCE48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2797EF-A80F-475B-8B1E-CBA14BEB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2BA1BD-9356-4769-A8CE-87BDA502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264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7E48385-AFB4-4B7D-AAA6-A17F1F030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B3D4FD0-4774-464A-BAB8-D6FB8AEE7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D22AFE-53A2-4FCD-848D-AFE7B1BC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412A6C-8B80-4BB5-8459-4974429A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47387A-231D-4D3E-9966-3643E2A3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197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C9D1E-2940-45D3-94A7-E539F2CE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1A89F1-B5E9-42CB-B2C0-C4813A869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03C020-BF18-4CBF-9459-588E5D99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B5238C-E59D-4F00-BE1A-47B66DAA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675933-F703-4EF3-AA97-924E6421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011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4DAF2-2654-4418-874B-FEF2C1AA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AACE1C-8DC4-46E4-B210-0085584AC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E1C8EC-93AC-46B4-8495-E9B50861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5AE2A7-F390-4DFD-AF6A-7BB29366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C79279-68E1-40E5-9EDB-7EF022E4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931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5DCEB-8CE0-4EFA-A515-67F6C182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22EF6E-FB70-4E9B-9255-7111719D3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9451DF-3CD5-4199-8D39-14D87A3BD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1902CD-DC42-4568-A7C9-FD5B97F4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3161C7-73B8-4798-B2B2-861F9FAB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AA4B1E-FFB0-43DE-83C0-B95C0725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432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F7C0D-1CE6-4CBF-8FD8-55243097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71D44F-F80E-4F89-97A9-0B893B79C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CB2803-9CBB-4F65-86E8-E7288C31D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875FA1-0079-480E-8180-20B1957F1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0664AC-634E-463C-AAEA-4281FBC8C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8ED13E4-FA50-41E2-BF0D-E849FDCC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14F0CBE-1307-4217-9FCF-31DC7B833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CA5F8E7-27B3-4523-839D-9D77E713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893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98387-FA07-404D-B4E6-F910D031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F8E5BB-929D-4339-8718-562527CA6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18BD83-A0AD-4276-A976-266CF1C6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910AF-A90F-4D8E-897A-07B996DC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253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586BFF4-8A3B-4BC5-B961-BE98884D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B30BFA-179E-4835-B5D6-2FCF243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B1ACDD-16A6-4E86-A96F-A383E77D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086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EA3F1-8C93-4C0B-9AB8-09AE0557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CC3DF0-615C-40BF-A3E8-5F733873E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8635FC-9B1A-4414-96B5-223F8BFFC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104D85-C1FF-46A5-AE75-88170D8A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9947B3-3133-4F26-8BE0-8CBBF53F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EA7493-91AC-48C9-8653-5486FDF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268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1FD00-417C-4963-8A36-F8B408F0B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C7C135-AB02-4ADA-8C48-0E28078C5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81544A-C360-4E84-8A5A-17502E5C8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FED968-55E8-40D1-974E-71693815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EEC77D-A4D9-4DE3-92C9-2855A83C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9B21C3-9F7F-44B7-A13C-016F48AE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945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BF0A10E-CC5D-4E16-9F8F-F16DD28C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A44E64-F5C3-4A90-9969-31877522D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2E0709-1D5A-4884-9CA8-6E780F065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3A56-CFE4-4B33-9BF9-4663B9F9D846}" type="datetimeFigureOut">
              <a:rPr lang="de-CH" smtClean="0"/>
              <a:t>26.06.2019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C05258-66DB-4B36-97F3-AB9475444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4BE844-29E9-475C-B179-70DA5262E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DAAA0-1AEB-4F22-9334-B3198B9458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415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690B1-E30D-496D-A28B-BE6526CD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A treasure hunt reading game</a:t>
            </a:r>
            <a:br>
              <a:rPr lang="en-US" sz="3700"/>
            </a:br>
            <a:endParaRPr lang="en-US" sz="37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ED0F13-2F4C-42F3-86C5-4E246A1E4478}"/>
              </a:ext>
            </a:extLst>
          </p:cNvPr>
          <p:cNvSpPr txBox="1"/>
          <p:nvPr/>
        </p:nvSpPr>
        <p:spPr>
          <a:xfrm>
            <a:off x="648931" y="2438400"/>
            <a:ext cx="36514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Welcome to this reading activity. </a:t>
            </a:r>
            <a:br>
              <a:rPr lang="en-US" sz="1700" dirty="0"/>
            </a:br>
            <a:r>
              <a:rPr lang="en-US" sz="1700"/>
              <a:t>This is how it works:</a:t>
            </a:r>
            <a:br>
              <a:rPr lang="en-US" sz="1700"/>
            </a:br>
            <a:endParaRPr lang="en-US" sz="17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Start the </a:t>
            </a:r>
            <a:r>
              <a:rPr lang="en-US" sz="1700" dirty="0" err="1"/>
              <a:t>Powerpoint</a:t>
            </a:r>
            <a:r>
              <a:rPr lang="en-US" sz="1700" dirty="0"/>
              <a:t> presentation.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Read the texts and look at the picture.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Find the right number and klick on it. </a:t>
            </a:r>
            <a:br>
              <a:rPr lang="en-US" sz="1700" dirty="0"/>
            </a:br>
            <a:r>
              <a:rPr lang="en-US" sz="1700" dirty="0"/>
              <a:t>If you are correct, the story goes on. </a:t>
            </a:r>
            <a:br>
              <a:rPr lang="en-US" sz="1700" dirty="0"/>
            </a:br>
            <a:r>
              <a:rPr lang="en-US" sz="1700" dirty="0"/>
              <a:t>If not, you need to go back and read again.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Have fun and enjoy the story!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99B4B0F-8C4D-48D8-BF67-5527DABD2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19390" r="-1465" b="12510"/>
          <a:stretch/>
        </p:blipFill>
        <p:spPr>
          <a:xfrm>
            <a:off x="4576969" y="10"/>
            <a:ext cx="6966099" cy="6857990"/>
          </a:xfrm>
          <a:prstGeom prst="rect">
            <a:avLst/>
          </a:prstGeom>
          <a:effectLst/>
        </p:spPr>
      </p:pic>
      <p:sp>
        <p:nvSpPr>
          <p:cNvPr id="6" name="Pfeil: nach rechts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3BCC01-DD4B-42F3-B819-B8B58D6EF203}"/>
              </a:ext>
            </a:extLst>
          </p:cNvPr>
          <p:cNvSpPr/>
          <p:nvPr/>
        </p:nvSpPr>
        <p:spPr>
          <a:xfrm>
            <a:off x="10360241" y="5788152"/>
            <a:ext cx="1389799" cy="905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de-CH" dirty="0" err="1"/>
              <a:t>Let’s</a:t>
            </a:r>
            <a:r>
              <a:rPr lang="de-CH" dirty="0"/>
              <a:t> </a:t>
            </a:r>
            <a:r>
              <a:rPr lang="de-CH" dirty="0" err="1"/>
              <a:t>start</a:t>
            </a:r>
            <a:r>
              <a:rPr lang="de-CH" dirty="0"/>
              <a:t>.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725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06A534-F96B-4034-9148-0E46F3DC48DC}"/>
              </a:ext>
            </a:extLst>
          </p:cNvPr>
          <p:cNvSpPr/>
          <p:nvPr/>
        </p:nvSpPr>
        <p:spPr>
          <a:xfrm>
            <a:off x="4306380" y="5226551"/>
            <a:ext cx="3329126" cy="1549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7C3063-C313-457E-826B-AE37CE205D38}"/>
              </a:ext>
            </a:extLst>
          </p:cNvPr>
          <p:cNvSpPr txBox="1"/>
          <p:nvPr/>
        </p:nvSpPr>
        <p:spPr>
          <a:xfrm>
            <a:off x="705321" y="2202376"/>
            <a:ext cx="3303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D6D9DD27-AD64-4E03-B75D-0AAE1FB4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6006" r="2319" b="3659"/>
          <a:stretch/>
        </p:blipFill>
        <p:spPr>
          <a:xfrm rot="5400000">
            <a:off x="3787574" y="810805"/>
            <a:ext cx="6861637" cy="5232752"/>
          </a:xfrm>
          <a:prstGeom prst="rect">
            <a:avLst/>
          </a:prstGeom>
        </p:spPr>
      </p:pic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EA71C2EA-CF60-4A1D-95B3-4AC02A52C684}"/>
              </a:ext>
            </a:extLst>
          </p:cNvPr>
          <p:cNvSpPr/>
          <p:nvPr/>
        </p:nvSpPr>
        <p:spPr>
          <a:xfrm>
            <a:off x="4460437" y="1324552"/>
            <a:ext cx="615484" cy="585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  <p:sp>
        <p:nvSpPr>
          <p:cNvPr id="6" name="Ellipse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C7199CC-05D6-42DC-9EB2-C15A2D56D269}"/>
              </a:ext>
            </a:extLst>
          </p:cNvPr>
          <p:cNvSpPr/>
          <p:nvPr/>
        </p:nvSpPr>
        <p:spPr>
          <a:xfrm>
            <a:off x="7494847" y="2740545"/>
            <a:ext cx="615484" cy="585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5514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505BAC8-DD9A-4614-BBF0-EC31C57540F1}"/>
              </a:ext>
            </a:extLst>
          </p:cNvPr>
          <p:cNvSpPr/>
          <p:nvPr/>
        </p:nvSpPr>
        <p:spPr>
          <a:xfrm>
            <a:off x="8366760" y="3057790"/>
            <a:ext cx="466344" cy="5394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  <p:sp>
        <p:nvSpPr>
          <p:cNvPr id="8" name="Ellipse 7">
            <a:hlinkClick r:id="rId2" action="ppaction://hlinksldjump"/>
            <a:extLst>
              <a:ext uri="{FF2B5EF4-FFF2-40B4-BE49-F238E27FC236}">
                <a16:creationId xmlns:a16="http://schemas.microsoft.com/office/drawing/2014/main" id="{667E48E2-749A-4C13-A56D-314B696552FD}"/>
              </a:ext>
            </a:extLst>
          </p:cNvPr>
          <p:cNvSpPr/>
          <p:nvPr/>
        </p:nvSpPr>
        <p:spPr>
          <a:xfrm>
            <a:off x="8366760" y="3898107"/>
            <a:ext cx="466344" cy="5394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287AA9-5B51-4EB1-8E36-ED192B63B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7" y="625"/>
            <a:ext cx="10903226" cy="6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2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C7466E9-AFEA-429F-BEB7-1256A115ED62}"/>
              </a:ext>
            </a:extLst>
          </p:cNvPr>
          <p:cNvSpPr txBox="1"/>
          <p:nvPr/>
        </p:nvSpPr>
        <p:spPr>
          <a:xfrm>
            <a:off x="7737337" y="1993020"/>
            <a:ext cx="31337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easy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after.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7644BD-156A-4CEA-95CB-BD6A1661B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5426" r="4638" b="6302"/>
          <a:stretch/>
        </p:blipFill>
        <p:spPr>
          <a:xfrm rot="5400000">
            <a:off x="-201074" y="794386"/>
            <a:ext cx="6859548" cy="5270778"/>
          </a:xfrm>
          <a:prstGeom prst="rect">
            <a:avLst/>
          </a:prstGeom>
        </p:spPr>
      </p:pic>
      <p:sp>
        <p:nvSpPr>
          <p:cNvPr id="7" name="Ellipse 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92F4AF78-12DB-4F7F-AA64-C9174AC9E7C4}"/>
              </a:ext>
            </a:extLst>
          </p:cNvPr>
          <p:cNvSpPr/>
          <p:nvPr/>
        </p:nvSpPr>
        <p:spPr>
          <a:xfrm>
            <a:off x="3183683" y="6181344"/>
            <a:ext cx="606577" cy="676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  <p:sp>
        <p:nvSpPr>
          <p:cNvPr id="8" name="Ellipse 7">
            <a:hlinkClick r:id="rId3" action="ppaction://hlinksldjump"/>
            <a:extLst>
              <a:ext uri="{FF2B5EF4-FFF2-40B4-BE49-F238E27FC236}">
                <a16:creationId xmlns:a16="http://schemas.microsoft.com/office/drawing/2014/main" id="{DDEA6890-9FE5-4AA1-BAA2-C44A30A3EED3}"/>
              </a:ext>
            </a:extLst>
          </p:cNvPr>
          <p:cNvSpPr/>
          <p:nvPr/>
        </p:nvSpPr>
        <p:spPr>
          <a:xfrm>
            <a:off x="5056100" y="760487"/>
            <a:ext cx="606577" cy="676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59237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285300A-1E23-4C0B-865D-99F184C4E867}"/>
              </a:ext>
            </a:extLst>
          </p:cNvPr>
          <p:cNvSpPr/>
          <p:nvPr/>
        </p:nvSpPr>
        <p:spPr>
          <a:xfrm>
            <a:off x="3821304" y="6045693"/>
            <a:ext cx="5592932" cy="812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8688AC-AE22-4841-9802-1DD4881D9664}"/>
              </a:ext>
            </a:extLst>
          </p:cNvPr>
          <p:cNvSpPr txBox="1"/>
          <p:nvPr/>
        </p:nvSpPr>
        <p:spPr>
          <a:xfrm>
            <a:off x="137160" y="356616"/>
            <a:ext cx="35570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garden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later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          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sparkly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webs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         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	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sz="2000" dirty="0"/>
            </a:br>
            <a:br>
              <a:rPr lang="de-CH" sz="2000" dirty="0"/>
            </a:br>
            <a:br>
              <a:rPr lang="de-CH" sz="2000" dirty="0"/>
            </a:br>
            <a:endParaRPr lang="de-CH" sz="2000" dirty="0"/>
          </a:p>
        </p:txBody>
      </p:sp>
      <p:sp>
        <p:nvSpPr>
          <p:cNvPr id="5" name="Ellipse 4">
            <a:hlinkClick r:id="rId2" action="ppaction://hlinksldjump"/>
            <a:extLst>
              <a:ext uri="{FF2B5EF4-FFF2-40B4-BE49-F238E27FC236}">
                <a16:creationId xmlns:a16="http://schemas.microsoft.com/office/drawing/2014/main" id="{BAC33456-BCB9-45F3-B98A-D94C85C8D0F0}"/>
              </a:ext>
            </a:extLst>
          </p:cNvPr>
          <p:cNvSpPr/>
          <p:nvPr/>
        </p:nvSpPr>
        <p:spPr>
          <a:xfrm>
            <a:off x="347472" y="2426208"/>
            <a:ext cx="548640" cy="493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  <p:sp>
        <p:nvSpPr>
          <p:cNvPr id="6" name="Ellipse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9DA0A4B-73D5-4829-9A23-3CD2FFDF4290}"/>
              </a:ext>
            </a:extLst>
          </p:cNvPr>
          <p:cNvSpPr/>
          <p:nvPr/>
        </p:nvSpPr>
        <p:spPr>
          <a:xfrm>
            <a:off x="347472" y="3499014"/>
            <a:ext cx="548640" cy="493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C59217-F493-45B6-821E-CF2094258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14927" r="3816" b="7198"/>
          <a:stretch/>
        </p:blipFill>
        <p:spPr>
          <a:xfrm>
            <a:off x="3505412" y="594080"/>
            <a:ext cx="8549428" cy="54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37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Himmel, Skifahren enthält.&#10;&#10;Automatisch generierte Beschreibung">
            <a:extLst>
              <a:ext uri="{FF2B5EF4-FFF2-40B4-BE49-F238E27FC236}">
                <a16:creationId xmlns:a16="http://schemas.microsoft.com/office/drawing/2014/main" id="{22F59B6C-6E4F-443F-AD47-631216AD8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" y="59635"/>
            <a:ext cx="10575235" cy="68522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CE71EDF-314D-4C41-B624-12031B23D5C6}"/>
              </a:ext>
            </a:extLst>
          </p:cNvPr>
          <p:cNvSpPr txBox="1"/>
          <p:nvPr/>
        </p:nvSpPr>
        <p:spPr>
          <a:xfrm>
            <a:off x="450573" y="59635"/>
            <a:ext cx="3770310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so…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dirty="0"/>
          </a:p>
        </p:txBody>
      </p:sp>
      <p:sp>
        <p:nvSpPr>
          <p:cNvPr id="4" name="Ellipse 3">
            <a:hlinkClick r:id="rId3" action="ppaction://hlinksldjump"/>
            <a:extLst>
              <a:ext uri="{FF2B5EF4-FFF2-40B4-BE49-F238E27FC236}">
                <a16:creationId xmlns:a16="http://schemas.microsoft.com/office/drawing/2014/main" id="{9A60151A-1618-4406-94A2-936B27B8FC47}"/>
              </a:ext>
            </a:extLst>
          </p:cNvPr>
          <p:cNvSpPr/>
          <p:nvPr/>
        </p:nvSpPr>
        <p:spPr>
          <a:xfrm>
            <a:off x="450573" y="600702"/>
            <a:ext cx="851453" cy="566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e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D23DF64-185A-4A3D-9445-96C138F2C3DB}"/>
              </a:ext>
            </a:extLst>
          </p:cNvPr>
          <p:cNvSpPr/>
          <p:nvPr/>
        </p:nvSpPr>
        <p:spPr>
          <a:xfrm>
            <a:off x="1956352" y="600702"/>
            <a:ext cx="851452" cy="566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sad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3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4F084D3-AFA2-4558-A815-C541754F84CD}"/>
              </a:ext>
            </a:extLst>
          </p:cNvPr>
          <p:cNvSpPr txBox="1"/>
          <p:nvPr/>
        </p:nvSpPr>
        <p:spPr>
          <a:xfrm>
            <a:off x="1051559" y="1188720"/>
            <a:ext cx="102321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r>
              <a:rPr lang="de-CH" sz="2800" dirty="0" err="1">
                <a:latin typeface="Arial" panose="020B0604020202020204" pitchFamily="34" charset="0"/>
                <a:cs typeface="Arial" panose="020B0604020202020204" pitchFamily="34" charset="0"/>
              </a:rPr>
              <a:t>dear</a:t>
            </a: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br>
              <a:rPr lang="de-CH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de-CH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Go back and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Ellips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82FEF3CE-38CB-4449-A4A1-759A2CBFB93F}"/>
              </a:ext>
            </a:extLst>
          </p:cNvPr>
          <p:cNvSpPr/>
          <p:nvPr/>
        </p:nvSpPr>
        <p:spPr>
          <a:xfrm>
            <a:off x="9070848" y="5399532"/>
            <a:ext cx="2313432" cy="850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Go back!</a:t>
            </a:r>
          </a:p>
        </p:txBody>
      </p:sp>
      <p:pic>
        <p:nvPicPr>
          <p:cNvPr id="1026" name="Picture 2" descr="Bildergebnis fÃ¼r schade emoji">
            <a:extLst>
              <a:ext uri="{FF2B5EF4-FFF2-40B4-BE49-F238E27FC236}">
                <a16:creationId xmlns:a16="http://schemas.microsoft.com/office/drawing/2014/main" id="{FEF9A309-357B-45A1-9163-201928B5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44" y="510351"/>
            <a:ext cx="1534858" cy="15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6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er, Insekt enthält.&#10;&#10;Automatisch generierte Beschreibung">
            <a:extLst>
              <a:ext uri="{FF2B5EF4-FFF2-40B4-BE49-F238E27FC236}">
                <a16:creationId xmlns:a16="http://schemas.microsoft.com/office/drawing/2014/main" id="{B13A472D-2441-40C0-9FD9-D9D6A09FA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06207" y="1451022"/>
            <a:ext cx="2322171" cy="31659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F62D30B-8CDF-4523-AEFD-3458A2910C86}"/>
              </a:ext>
            </a:extLst>
          </p:cNvPr>
          <p:cNvSpPr txBox="1"/>
          <p:nvPr/>
        </p:nvSpPr>
        <p:spPr>
          <a:xfrm>
            <a:off x="7123336" y="808601"/>
            <a:ext cx="42879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Find a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 descr="Ein Bild, das Briefpapier enthält.&#10;&#10;Automatisch generierte Beschreibung">
            <a:extLst>
              <a:ext uri="{FF2B5EF4-FFF2-40B4-BE49-F238E27FC236}">
                <a16:creationId xmlns:a16="http://schemas.microsoft.com/office/drawing/2014/main" id="{34F216A9-10F5-4BEA-983A-869E94F01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072170"/>
            <a:ext cx="6688049" cy="4409702"/>
          </a:xfrm>
          <a:prstGeom prst="rect">
            <a:avLst/>
          </a:prstGeom>
        </p:spPr>
      </p:pic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1F6C16A8-D1E5-48B5-977C-2D94FF628768}"/>
              </a:ext>
            </a:extLst>
          </p:cNvPr>
          <p:cNvSpPr/>
          <p:nvPr/>
        </p:nvSpPr>
        <p:spPr>
          <a:xfrm>
            <a:off x="2118143" y="2311140"/>
            <a:ext cx="435005" cy="54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Ellipse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48D4B63-2902-4DD7-A26E-80BF2A455162}"/>
              </a:ext>
            </a:extLst>
          </p:cNvPr>
          <p:cNvSpPr/>
          <p:nvPr/>
        </p:nvSpPr>
        <p:spPr>
          <a:xfrm>
            <a:off x="1549639" y="5020602"/>
            <a:ext cx="435005" cy="54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1713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2F4A345-94A1-4700-B3FD-78EB78D9D3E2}"/>
              </a:ext>
            </a:extLst>
          </p:cNvPr>
          <p:cNvSpPr txBox="1"/>
          <p:nvPr/>
        </p:nvSpPr>
        <p:spPr>
          <a:xfrm>
            <a:off x="7694676" y="1774532"/>
            <a:ext cx="338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bathtub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washes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himself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81338E8-6DDD-41E4-8ADC-C3253090A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3363" r="8267" b="8486"/>
          <a:stretch/>
        </p:blipFill>
        <p:spPr>
          <a:xfrm rot="5400000">
            <a:off x="597389" y="806112"/>
            <a:ext cx="6865856" cy="5237920"/>
          </a:xfrm>
          <a:prstGeom prst="rect">
            <a:avLst/>
          </a:prstGeom>
        </p:spPr>
      </p:pic>
      <p:sp>
        <p:nvSpPr>
          <p:cNvPr id="3" name="Ellipse 2">
            <a:hlinkClick r:id="rId3" action="ppaction://hlinksldjump"/>
            <a:extLst>
              <a:ext uri="{FF2B5EF4-FFF2-40B4-BE49-F238E27FC236}">
                <a16:creationId xmlns:a16="http://schemas.microsoft.com/office/drawing/2014/main" id="{A0DC0169-03B9-4794-AAC1-8B2DA055CA08}"/>
              </a:ext>
            </a:extLst>
          </p:cNvPr>
          <p:cNvSpPr/>
          <p:nvPr/>
        </p:nvSpPr>
        <p:spPr>
          <a:xfrm>
            <a:off x="5593080" y="3349487"/>
            <a:ext cx="502920" cy="53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  <p:sp>
        <p:nvSpPr>
          <p:cNvPr id="5" name="Ellipse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F39CA75-F0C0-473B-A23B-4077971942ED}"/>
              </a:ext>
            </a:extLst>
          </p:cNvPr>
          <p:cNvSpPr/>
          <p:nvPr/>
        </p:nvSpPr>
        <p:spPr>
          <a:xfrm>
            <a:off x="2524937" y="5063589"/>
            <a:ext cx="484632" cy="5394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0346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9806960-AFDE-4B9E-9176-99A531B8A0D8}"/>
              </a:ext>
            </a:extLst>
          </p:cNvPr>
          <p:cNvSpPr/>
          <p:nvPr/>
        </p:nvSpPr>
        <p:spPr>
          <a:xfrm>
            <a:off x="337085" y="435894"/>
            <a:ext cx="2627790" cy="745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CDAD26-9625-43E1-8A3F-912174F4E259}"/>
              </a:ext>
            </a:extLst>
          </p:cNvPr>
          <p:cNvSpPr txBox="1"/>
          <p:nvPr/>
        </p:nvSpPr>
        <p:spPr>
          <a:xfrm>
            <a:off x="7379208" y="731520"/>
            <a:ext cx="36941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can’t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do.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shows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dirty="0"/>
            </a:br>
            <a:r>
              <a:rPr lang="de-CH" sz="2000" dirty="0"/>
              <a:t>         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bark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      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br>
              <a:rPr lang="de-CH" dirty="0"/>
            </a:br>
            <a:endParaRPr lang="de-CH" dirty="0"/>
          </a:p>
        </p:txBody>
      </p:sp>
      <p:sp>
        <p:nvSpPr>
          <p:cNvPr id="5" name="Ellipse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FCA674B-BB07-4757-A8F2-F0961F166042}"/>
              </a:ext>
            </a:extLst>
          </p:cNvPr>
          <p:cNvSpPr/>
          <p:nvPr/>
        </p:nvSpPr>
        <p:spPr>
          <a:xfrm>
            <a:off x="7447637" y="3062619"/>
            <a:ext cx="488289" cy="521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42C00BF2-7FF5-4B99-9F61-7752D547D1C9}"/>
              </a:ext>
            </a:extLst>
          </p:cNvPr>
          <p:cNvSpPr/>
          <p:nvPr/>
        </p:nvSpPr>
        <p:spPr>
          <a:xfrm>
            <a:off x="7447637" y="3686804"/>
            <a:ext cx="488289" cy="521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92FEAE-05BB-4042-8D3C-C970DD5BD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1" t="2190" r="1449" b="3229"/>
          <a:stretch/>
        </p:blipFill>
        <p:spPr>
          <a:xfrm rot="5400000">
            <a:off x="-770323" y="770322"/>
            <a:ext cx="6868017" cy="53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90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37015F60-8B6F-49D1-854C-61998015FB34}"/>
              </a:ext>
            </a:extLst>
          </p:cNvPr>
          <p:cNvSpPr/>
          <p:nvPr/>
        </p:nvSpPr>
        <p:spPr>
          <a:xfrm>
            <a:off x="2894120" y="4563122"/>
            <a:ext cx="1677880" cy="11363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AD4802-1D20-4B1C-9D65-480F989EB59C}"/>
              </a:ext>
            </a:extLst>
          </p:cNvPr>
          <p:cNvSpPr txBox="1"/>
          <p:nvPr/>
        </p:nvSpPr>
        <p:spPr>
          <a:xfrm>
            <a:off x="152400" y="557784"/>
            <a:ext cx="30929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out,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wonders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sees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garden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        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itself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         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>
                <a:latin typeface="Arial" panose="020B0604020202020204" pitchFamily="34" charset="0"/>
                <a:cs typeface="Arial" panose="020B0604020202020204" pitchFamily="34" charset="0"/>
              </a:rPr>
              <a:t> 	dog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e 4">
            <a:hlinkClick r:id="rId2" action="ppaction://hlinksldjump"/>
            <a:extLst>
              <a:ext uri="{FF2B5EF4-FFF2-40B4-BE49-F238E27FC236}">
                <a16:creationId xmlns:a16="http://schemas.microsoft.com/office/drawing/2014/main" id="{82D29D60-E2CD-49B5-98FC-8596497BB2C4}"/>
              </a:ext>
            </a:extLst>
          </p:cNvPr>
          <p:cNvSpPr/>
          <p:nvPr/>
        </p:nvSpPr>
        <p:spPr>
          <a:xfrm>
            <a:off x="152400" y="3700272"/>
            <a:ext cx="566928" cy="557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    </a:t>
            </a:r>
          </a:p>
        </p:txBody>
      </p:sp>
      <p:sp>
        <p:nvSpPr>
          <p:cNvPr id="6" name="Ellipse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0BA19B5-8DD1-4EB8-B9C8-50FAD28CB45F}"/>
              </a:ext>
            </a:extLst>
          </p:cNvPr>
          <p:cNvSpPr/>
          <p:nvPr/>
        </p:nvSpPr>
        <p:spPr>
          <a:xfrm>
            <a:off x="152400" y="4637406"/>
            <a:ext cx="566928" cy="557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D958F5C-3204-4D31-B93C-814E740AD2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5" t="1562" r="4058" b="4718"/>
          <a:stretch/>
        </p:blipFill>
        <p:spPr>
          <a:xfrm rot="5400000">
            <a:off x="4018811" y="750877"/>
            <a:ext cx="6842669" cy="53657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B9713ED-0EAD-4C78-BD82-474149A854C7}"/>
              </a:ext>
            </a:extLst>
          </p:cNvPr>
          <p:cNvSpPr txBox="1"/>
          <p:nvPr/>
        </p:nvSpPr>
        <p:spPr>
          <a:xfrm>
            <a:off x="8065604" y="2713383"/>
            <a:ext cx="1580322" cy="782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534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F9EA7A0-CC80-4602-BF71-F8913C2B1F7C}"/>
              </a:ext>
            </a:extLst>
          </p:cNvPr>
          <p:cNvSpPr/>
          <p:nvPr/>
        </p:nvSpPr>
        <p:spPr>
          <a:xfrm>
            <a:off x="508690" y="4805056"/>
            <a:ext cx="4971496" cy="1438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E8A419C-AB30-4F0A-8535-17D2C9A89C77}"/>
              </a:ext>
            </a:extLst>
          </p:cNvPr>
          <p:cNvSpPr txBox="1"/>
          <p:nvPr/>
        </p:nvSpPr>
        <p:spPr>
          <a:xfrm>
            <a:off x="7304267" y="1933559"/>
            <a:ext cx="37398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afraid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garden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garden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816B6EC-1B36-43B4-9B1E-02F579DE5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334" r="4421" b="7661"/>
          <a:stretch/>
        </p:blipFill>
        <p:spPr>
          <a:xfrm rot="5400000">
            <a:off x="27418" y="789418"/>
            <a:ext cx="6858000" cy="5279164"/>
          </a:xfrm>
          <a:prstGeom prst="rect">
            <a:avLst/>
          </a:prstGeom>
        </p:spPr>
      </p:pic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718DCF73-8427-4714-866D-1A46384C0C12}"/>
              </a:ext>
            </a:extLst>
          </p:cNvPr>
          <p:cNvSpPr/>
          <p:nvPr/>
        </p:nvSpPr>
        <p:spPr>
          <a:xfrm>
            <a:off x="4585915" y="3429000"/>
            <a:ext cx="640080" cy="691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Ellipse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51681D9-A719-41EF-BF88-72DCD086571D}"/>
              </a:ext>
            </a:extLst>
          </p:cNvPr>
          <p:cNvSpPr/>
          <p:nvPr/>
        </p:nvSpPr>
        <p:spPr>
          <a:xfrm>
            <a:off x="5565662" y="4702655"/>
            <a:ext cx="640080" cy="691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9504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69FFE4F-B874-41B1-996B-7A3CFDE6C333}"/>
              </a:ext>
            </a:extLst>
          </p:cNvPr>
          <p:cNvSpPr txBox="1"/>
          <p:nvPr/>
        </p:nvSpPr>
        <p:spPr>
          <a:xfrm>
            <a:off x="7445005" y="982781"/>
            <a:ext cx="385876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still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scared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…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flushes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him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out. </a:t>
            </a:r>
            <a:br>
              <a:rPr lang="de-CH" dirty="0"/>
            </a:br>
            <a:r>
              <a:rPr lang="de-CH" dirty="0"/>
              <a:t>           </a:t>
            </a:r>
          </a:p>
        </p:txBody>
      </p:sp>
      <p:sp>
        <p:nvSpPr>
          <p:cNvPr id="5" name="Ellipse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17A8526-24C3-4A93-956C-A38D9AEEAE5D}"/>
              </a:ext>
            </a:extLst>
          </p:cNvPr>
          <p:cNvSpPr/>
          <p:nvPr/>
        </p:nvSpPr>
        <p:spPr>
          <a:xfrm>
            <a:off x="7617847" y="3304132"/>
            <a:ext cx="539496" cy="566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  <p:sp>
        <p:nvSpPr>
          <p:cNvPr id="6" name="Ellipse 5">
            <a:hlinkClick r:id="rId2" action="ppaction://hlinksldjump"/>
            <a:extLst>
              <a:ext uri="{FF2B5EF4-FFF2-40B4-BE49-F238E27FC236}">
                <a16:creationId xmlns:a16="http://schemas.microsoft.com/office/drawing/2014/main" id="{317B5416-680B-4230-BE0E-F74CE0BD42EB}"/>
              </a:ext>
            </a:extLst>
          </p:cNvPr>
          <p:cNvSpPr/>
          <p:nvPr/>
        </p:nvSpPr>
        <p:spPr>
          <a:xfrm>
            <a:off x="7617847" y="3965991"/>
            <a:ext cx="539496" cy="566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D13097-FA50-4F5E-821E-75FB30EEF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3881" r="6376" b="8486"/>
          <a:stretch/>
        </p:blipFill>
        <p:spPr>
          <a:xfrm rot="5400000">
            <a:off x="97225" y="871838"/>
            <a:ext cx="6912026" cy="51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C52BE7C-DD78-4F59-80F6-7F3276DC12EE}"/>
              </a:ext>
            </a:extLst>
          </p:cNvPr>
          <p:cNvSpPr/>
          <p:nvPr/>
        </p:nvSpPr>
        <p:spPr>
          <a:xfrm>
            <a:off x="1726128" y="227358"/>
            <a:ext cx="3630967" cy="1447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41C8E35-4B04-4894-B135-FC6BA842BAC7}"/>
              </a:ext>
            </a:extLst>
          </p:cNvPr>
          <p:cNvSpPr/>
          <p:nvPr/>
        </p:nvSpPr>
        <p:spPr>
          <a:xfrm>
            <a:off x="5122416" y="183719"/>
            <a:ext cx="1606858" cy="51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C77FEA9-12B3-4105-A3A9-53FB0222E9FB}"/>
              </a:ext>
            </a:extLst>
          </p:cNvPr>
          <p:cNvSpPr/>
          <p:nvPr/>
        </p:nvSpPr>
        <p:spPr>
          <a:xfrm>
            <a:off x="2716567" y="5113538"/>
            <a:ext cx="2325950" cy="852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05B3E4-1D69-4148-83DC-4C249ACAF9ED}"/>
              </a:ext>
            </a:extLst>
          </p:cNvPr>
          <p:cNvSpPr txBox="1"/>
          <p:nvPr/>
        </p:nvSpPr>
        <p:spPr>
          <a:xfrm>
            <a:off x="548640" y="349512"/>
            <a:ext cx="48554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still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doesn’t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decide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live all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garden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10D5FEDA-1073-4A4E-BA3F-36D78B0D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9" t="1466" r="4928" b="5781"/>
          <a:stretch/>
        </p:blipFill>
        <p:spPr>
          <a:xfrm rot="5400000">
            <a:off x="4460688" y="701483"/>
            <a:ext cx="6855786" cy="5452819"/>
          </a:xfrm>
          <a:prstGeom prst="rect">
            <a:avLst/>
          </a:prstGeom>
        </p:spPr>
      </p:pic>
      <p:sp>
        <p:nvSpPr>
          <p:cNvPr id="8" name="Ellipse 7">
            <a:hlinkClick r:id="rId4" action="ppaction://hlinksldjump"/>
            <a:extLst>
              <a:ext uri="{FF2B5EF4-FFF2-40B4-BE49-F238E27FC236}">
                <a16:creationId xmlns:a16="http://schemas.microsoft.com/office/drawing/2014/main" id="{26DC41AC-DBF7-4746-B8D5-0AAEFC1786DC}"/>
              </a:ext>
            </a:extLst>
          </p:cNvPr>
          <p:cNvSpPr/>
          <p:nvPr/>
        </p:nvSpPr>
        <p:spPr>
          <a:xfrm>
            <a:off x="737683" y="2963028"/>
            <a:ext cx="621792" cy="722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  <p:sp>
        <p:nvSpPr>
          <p:cNvPr id="9" name="Ellipse 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387DA8F-5403-42E7-90AE-0F88DCB3053E}"/>
              </a:ext>
            </a:extLst>
          </p:cNvPr>
          <p:cNvSpPr/>
          <p:nvPr/>
        </p:nvSpPr>
        <p:spPr>
          <a:xfrm>
            <a:off x="707270" y="3932077"/>
            <a:ext cx="606577" cy="676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57C84D8-F73A-4B47-A940-8D6E9D1C8721}"/>
              </a:ext>
            </a:extLst>
          </p:cNvPr>
          <p:cNvSpPr/>
          <p:nvPr/>
        </p:nvSpPr>
        <p:spPr>
          <a:xfrm>
            <a:off x="8005125" y="5888936"/>
            <a:ext cx="1839584" cy="854764"/>
          </a:xfrm>
          <a:prstGeom prst="roundRect">
            <a:avLst/>
          </a:prstGeom>
          <a:solidFill>
            <a:srgbClr val="FFF8E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4820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D15483C-9C7B-472C-AF26-31BB6F94D5AB}"/>
              </a:ext>
            </a:extLst>
          </p:cNvPr>
          <p:cNvSpPr/>
          <p:nvPr/>
        </p:nvSpPr>
        <p:spPr>
          <a:xfrm>
            <a:off x="8029852" y="789846"/>
            <a:ext cx="3124940" cy="1402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11511D1-E63D-4DD0-B88A-4BA22DD4C3F1}"/>
              </a:ext>
            </a:extLst>
          </p:cNvPr>
          <p:cNvSpPr/>
          <p:nvPr/>
        </p:nvSpPr>
        <p:spPr>
          <a:xfrm>
            <a:off x="9370469" y="4328130"/>
            <a:ext cx="2027307" cy="1038688"/>
          </a:xfrm>
          <a:prstGeom prst="rect">
            <a:avLst/>
          </a:prstGeom>
          <a:solidFill>
            <a:srgbClr val="F9FECE"/>
          </a:solidFill>
          <a:ln>
            <a:solidFill>
              <a:srgbClr val="F9F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7A5693-B530-453A-A72B-A7691ECB1DF6}"/>
              </a:ext>
            </a:extLst>
          </p:cNvPr>
          <p:cNvSpPr txBox="1"/>
          <p:nvPr/>
        </p:nvSpPr>
        <p:spPr>
          <a:xfrm>
            <a:off x="948665" y="1905506"/>
            <a:ext cx="4690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happy.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dirty="0"/>
            </a:br>
            <a:br>
              <a:rPr lang="de-CH" dirty="0"/>
            </a:br>
            <a:r>
              <a:rPr lang="de-CH" dirty="0"/>
              <a:t>  </a:t>
            </a:r>
            <a:br>
              <a:rPr lang="de-CH" dirty="0"/>
            </a:br>
            <a:r>
              <a:rPr lang="de-CH" dirty="0"/>
              <a:t>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418244-C293-4D8E-B84F-F7064A9EE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91" y="312"/>
            <a:ext cx="5603185" cy="6858000"/>
          </a:xfrm>
          <a:prstGeom prst="rect">
            <a:avLst/>
          </a:prstGeom>
        </p:spPr>
      </p:pic>
      <p:sp>
        <p:nvSpPr>
          <p:cNvPr id="6" name="Ellipse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D436A93-446E-40C5-9992-99D8EC129A06}"/>
              </a:ext>
            </a:extLst>
          </p:cNvPr>
          <p:cNvSpPr/>
          <p:nvPr/>
        </p:nvSpPr>
        <p:spPr>
          <a:xfrm>
            <a:off x="9592322" y="419514"/>
            <a:ext cx="640080" cy="740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</a:t>
            </a:r>
          </a:p>
        </p:txBody>
      </p:sp>
      <p:sp>
        <p:nvSpPr>
          <p:cNvPr id="7" name="Ellipse 6">
            <a:hlinkClick r:id="rId3" action="ppaction://hlinksldjump"/>
            <a:extLst>
              <a:ext uri="{FF2B5EF4-FFF2-40B4-BE49-F238E27FC236}">
                <a16:creationId xmlns:a16="http://schemas.microsoft.com/office/drawing/2014/main" id="{8145A7D3-A913-4975-95F6-F859469B0B92}"/>
              </a:ext>
            </a:extLst>
          </p:cNvPr>
          <p:cNvSpPr/>
          <p:nvPr/>
        </p:nvSpPr>
        <p:spPr>
          <a:xfrm>
            <a:off x="7223401" y="3749704"/>
            <a:ext cx="640080" cy="740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30422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Breitbild</PresentationFormat>
  <Paragraphs>107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A treasure hunt reading game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treasure hunt reading game </dc:title>
  <dc:creator>Janin Amsler</dc:creator>
  <cp:lastModifiedBy>Janin Amsler</cp:lastModifiedBy>
  <cp:revision>21</cp:revision>
  <dcterms:created xsi:type="dcterms:W3CDTF">2019-06-26T06:58:58Z</dcterms:created>
  <dcterms:modified xsi:type="dcterms:W3CDTF">2019-06-26T12:08:51Z</dcterms:modified>
</cp:coreProperties>
</file>