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4"/>
  </p:sldMasterIdLst>
  <p:sldIdLst>
    <p:sldId id="256" r:id="rId5"/>
    <p:sldId id="257" r:id="rId6"/>
    <p:sldId id="263" r:id="rId7"/>
    <p:sldId id="264" r:id="rId8"/>
    <p:sldId id="260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A24D66-128D-474C-9063-9CE94AA37762}" v="6" dt="2020-01-02T09:26:05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 Cathomen" userId="8ab3b8fa-d99a-4078-badb-d609308c8b16" providerId="ADAL" clId="{2EACFF55-D185-48DB-9FC8-0862AA73441C}"/>
    <pc:docChg chg="modSld">
      <pc:chgData name="Mario Cathomen" userId="8ab3b8fa-d99a-4078-badb-d609308c8b16" providerId="ADAL" clId="{2EACFF55-D185-48DB-9FC8-0862AA73441C}" dt="2019-10-31T08:58:13.170" v="115" actId="20577"/>
      <pc:docMkLst>
        <pc:docMk/>
      </pc:docMkLst>
      <pc:sldChg chg="modSp">
        <pc:chgData name="Mario Cathomen" userId="8ab3b8fa-d99a-4078-badb-d609308c8b16" providerId="ADAL" clId="{2EACFF55-D185-48DB-9FC8-0862AA73441C}" dt="2019-10-31T08:58:13.170" v="115" actId="20577"/>
        <pc:sldMkLst>
          <pc:docMk/>
          <pc:sldMk cId="3853817160" sldId="256"/>
        </pc:sldMkLst>
        <pc:spChg chg="mod">
          <ac:chgData name="Mario Cathomen" userId="8ab3b8fa-d99a-4078-badb-d609308c8b16" providerId="ADAL" clId="{2EACFF55-D185-48DB-9FC8-0862AA73441C}" dt="2019-10-29T05:59:42.736" v="0" actId="20577"/>
          <ac:spMkLst>
            <pc:docMk/>
            <pc:sldMk cId="3853817160" sldId="256"/>
            <ac:spMk id="3" creationId="{F2B5AB57-0FAD-4870-A681-914DC300D59A}"/>
          </ac:spMkLst>
        </pc:spChg>
        <pc:spChg chg="mod">
          <ac:chgData name="Mario Cathomen" userId="8ab3b8fa-d99a-4078-badb-d609308c8b16" providerId="ADAL" clId="{2EACFF55-D185-48DB-9FC8-0862AA73441C}" dt="2019-10-31T08:58:13.170" v="115" actId="20577"/>
          <ac:spMkLst>
            <pc:docMk/>
            <pc:sldMk cId="3853817160" sldId="256"/>
            <ac:spMk id="4" creationId="{61C1C05E-B385-410F-A8D8-DE71E8E49441}"/>
          </ac:spMkLst>
        </pc:spChg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2888658106" sldId="260"/>
        </pc:sldMkLst>
        <pc:spChg chg="mod">
          <ac:chgData name="Mario Cathomen" userId="8ab3b8fa-d99a-4078-badb-d609308c8b16" providerId="ADAL" clId="{2EACFF55-D185-48DB-9FC8-0862AA73441C}" dt="2019-10-29T06:03:19.452" v="14" actId="20577"/>
          <ac:spMkLst>
            <pc:docMk/>
            <pc:sldMk cId="2888658106" sldId="260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4007503165" sldId="262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562110063" sldId="263"/>
        </pc:sldMkLst>
        <pc:spChg chg="mod">
          <ac:chgData name="Mario Cathomen" userId="8ab3b8fa-d99a-4078-badb-d609308c8b16" providerId="ADAL" clId="{2EACFF55-D185-48DB-9FC8-0862AA73441C}" dt="2019-10-29T06:03:05.448" v="8" actId="20577"/>
          <ac:spMkLst>
            <pc:docMk/>
            <pc:sldMk cId="562110063" sldId="263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4224754061" sldId="264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3925339383" sldId="265"/>
        </pc:sldMkLst>
        <pc:spChg chg="mod">
          <ac:chgData name="Mario Cathomen" userId="8ab3b8fa-d99a-4078-badb-d609308c8b16" providerId="ADAL" clId="{2EACFF55-D185-48DB-9FC8-0862AA73441C}" dt="2019-10-29T06:03:33.872" v="22" actId="20577"/>
          <ac:spMkLst>
            <pc:docMk/>
            <pc:sldMk cId="3925339383" sldId="265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3744080999" sldId="266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2333726090" sldId="267"/>
        </pc:sldMkLst>
        <pc:spChg chg="mod">
          <ac:chgData name="Mario Cathomen" userId="8ab3b8fa-d99a-4078-badb-d609308c8b16" providerId="ADAL" clId="{2EACFF55-D185-48DB-9FC8-0862AA73441C}" dt="2019-10-29T06:03:56.508" v="28" actId="20577"/>
          <ac:spMkLst>
            <pc:docMk/>
            <pc:sldMk cId="2333726090" sldId="267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2420148180" sldId="268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3472833795" sldId="269"/>
        </pc:sldMkLst>
        <pc:spChg chg="mod">
          <ac:chgData name="Mario Cathomen" userId="8ab3b8fa-d99a-4078-badb-d609308c8b16" providerId="ADAL" clId="{2EACFF55-D185-48DB-9FC8-0862AA73441C}" dt="2019-10-29T06:04:10.674" v="32" actId="20577"/>
          <ac:spMkLst>
            <pc:docMk/>
            <pc:sldMk cId="3472833795" sldId="269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3884568785" sldId="270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2031757819" sldId="271"/>
        </pc:sldMkLst>
        <pc:spChg chg="mod">
          <ac:chgData name="Mario Cathomen" userId="8ab3b8fa-d99a-4078-badb-d609308c8b16" providerId="ADAL" clId="{2EACFF55-D185-48DB-9FC8-0862AA73441C}" dt="2019-10-29T06:04:33.953" v="40" actId="20577"/>
          <ac:spMkLst>
            <pc:docMk/>
            <pc:sldMk cId="2031757819" sldId="271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816773679" sldId="272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1932318383" sldId="273"/>
        </pc:sldMkLst>
        <pc:spChg chg="mod">
          <ac:chgData name="Mario Cathomen" userId="8ab3b8fa-d99a-4078-badb-d609308c8b16" providerId="ADAL" clId="{2EACFF55-D185-48DB-9FC8-0862AA73441C}" dt="2019-10-29T06:05:07.140" v="48" actId="20577"/>
          <ac:spMkLst>
            <pc:docMk/>
            <pc:sldMk cId="1932318383" sldId="273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2028287797" sldId="274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843146400" sldId="275"/>
        </pc:sldMkLst>
        <pc:spChg chg="mod">
          <ac:chgData name="Mario Cathomen" userId="8ab3b8fa-d99a-4078-badb-d609308c8b16" providerId="ADAL" clId="{2EACFF55-D185-48DB-9FC8-0862AA73441C}" dt="2019-10-29T06:05:29.032" v="56" actId="20577"/>
          <ac:spMkLst>
            <pc:docMk/>
            <pc:sldMk cId="843146400" sldId="275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2366821631" sldId="276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995525665" sldId="277"/>
        </pc:sldMkLst>
        <pc:spChg chg="mod">
          <ac:chgData name="Mario Cathomen" userId="8ab3b8fa-d99a-4078-badb-d609308c8b16" providerId="ADAL" clId="{2EACFF55-D185-48DB-9FC8-0862AA73441C}" dt="2019-10-29T06:05:42.994" v="62" actId="20577"/>
          <ac:spMkLst>
            <pc:docMk/>
            <pc:sldMk cId="995525665" sldId="277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171580766" sldId="278"/>
        </pc:sldMkLst>
      </pc:sldChg>
      <pc:sldChg chg="modSp modTransition">
        <pc:chgData name="Mario Cathomen" userId="8ab3b8fa-d99a-4078-badb-d609308c8b16" providerId="ADAL" clId="{2EACFF55-D185-48DB-9FC8-0862AA73441C}" dt="2019-10-31T08:57:36.932" v="106"/>
        <pc:sldMkLst>
          <pc:docMk/>
          <pc:sldMk cId="1077221740" sldId="279"/>
        </pc:sldMkLst>
        <pc:spChg chg="mod">
          <ac:chgData name="Mario Cathomen" userId="8ab3b8fa-d99a-4078-badb-d609308c8b16" providerId="ADAL" clId="{2EACFF55-D185-48DB-9FC8-0862AA73441C}" dt="2019-10-29T06:05:54.959" v="68" actId="20577"/>
          <ac:spMkLst>
            <pc:docMk/>
            <pc:sldMk cId="1077221740" sldId="279"/>
            <ac:spMk id="3" creationId="{6A01CB90-0627-4F65-8D0D-63A10D72EAF1}"/>
          </ac:spMkLst>
        </pc:spChg>
      </pc:sldChg>
      <pc:sldChg chg="modTransition">
        <pc:chgData name="Mario Cathomen" userId="8ab3b8fa-d99a-4078-badb-d609308c8b16" providerId="ADAL" clId="{2EACFF55-D185-48DB-9FC8-0862AA73441C}" dt="2019-10-31T08:58:04.023" v="113"/>
        <pc:sldMkLst>
          <pc:docMk/>
          <pc:sldMk cId="2285358181" sldId="280"/>
        </pc:sldMkLst>
      </pc:sldChg>
    </pc:docChg>
  </pc:docChgLst>
  <pc:docChgLst>
    <pc:chgData name="Mario Cathomen" userId="8ab3b8fa-d99a-4078-badb-d609308c8b16" providerId="ADAL" clId="{2A3C7F3F-E7DB-47C3-92D6-606971A7CF65}"/>
    <pc:docChg chg="undo custSel modSld">
      <pc:chgData name="Mario Cathomen" userId="8ab3b8fa-d99a-4078-badb-d609308c8b16" providerId="ADAL" clId="{2A3C7F3F-E7DB-47C3-92D6-606971A7CF65}" dt="2019-11-12T12:57:59.527" v="294" actId="20577"/>
      <pc:docMkLst>
        <pc:docMk/>
      </pc:docMkLst>
      <pc:sldChg chg="modSp">
        <pc:chgData name="Mario Cathomen" userId="8ab3b8fa-d99a-4078-badb-d609308c8b16" providerId="ADAL" clId="{2A3C7F3F-E7DB-47C3-92D6-606971A7CF65}" dt="2019-11-12T12:57:59.527" v="294" actId="20577"/>
        <pc:sldMkLst>
          <pc:docMk/>
          <pc:sldMk cId="3853817160" sldId="256"/>
        </pc:sldMkLst>
        <pc:spChg chg="mod">
          <ac:chgData name="Mario Cathomen" userId="8ab3b8fa-d99a-4078-badb-d609308c8b16" providerId="ADAL" clId="{2A3C7F3F-E7DB-47C3-92D6-606971A7CF65}" dt="2019-11-12T12:57:59.527" v="294" actId="20577"/>
          <ac:spMkLst>
            <pc:docMk/>
            <pc:sldMk cId="3853817160" sldId="256"/>
            <ac:spMk id="3" creationId="{F2B5AB57-0FAD-4870-A681-914DC300D59A}"/>
          </ac:spMkLst>
        </pc:spChg>
        <pc:spChg chg="mod">
          <ac:chgData name="Mario Cathomen" userId="8ab3b8fa-d99a-4078-badb-d609308c8b16" providerId="ADAL" clId="{2A3C7F3F-E7DB-47C3-92D6-606971A7CF65}" dt="2019-10-29T12:15:29.317" v="4" actId="20577"/>
          <ac:spMkLst>
            <pc:docMk/>
            <pc:sldMk cId="3853817160" sldId="256"/>
            <ac:spMk id="4" creationId="{61C1C05E-B385-410F-A8D8-DE71E8E49441}"/>
          </ac:spMkLst>
        </pc:spChg>
      </pc:sldChg>
      <pc:sldChg chg="delSp modSp modTransition modAnim">
        <pc:chgData name="Mario Cathomen" userId="8ab3b8fa-d99a-4078-badb-d609308c8b16" providerId="ADAL" clId="{2A3C7F3F-E7DB-47C3-92D6-606971A7CF65}" dt="2019-11-06T21:37:29.340" v="287"/>
        <pc:sldMkLst>
          <pc:docMk/>
          <pc:sldMk cId="2888658106" sldId="260"/>
        </pc:sldMkLst>
        <pc:spChg chg="mod">
          <ac:chgData name="Mario Cathomen" userId="8ab3b8fa-d99a-4078-badb-d609308c8b16" providerId="ADAL" clId="{2A3C7F3F-E7DB-47C3-92D6-606971A7CF65}" dt="2019-10-29T12:17:03.706" v="26" actId="1076"/>
          <ac:spMkLst>
            <pc:docMk/>
            <pc:sldMk cId="2888658106" sldId="260"/>
            <ac:spMk id="3" creationId="{6A01CB90-0627-4F65-8D0D-63A10D72EAF1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7:14.730" v="28" actId="478"/>
          <ac:spMkLst>
            <pc:docMk/>
            <pc:sldMk cId="2888658106" sldId="260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17:28.776" v="44" actId="478"/>
        <pc:sldMkLst>
          <pc:docMk/>
          <pc:sldMk cId="4007503165" sldId="262"/>
        </pc:sldMkLst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7:28.776" v="44" actId="478"/>
          <ac:spMkLst>
            <pc:docMk/>
            <pc:sldMk cId="4007503165" sldId="262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562110063" sldId="263"/>
        </pc:sldMkLst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5:39.028" v="5" actId="478"/>
          <ac:spMkLst>
            <pc:docMk/>
            <pc:sldMk cId="562110063" sldId="263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16:57.667" v="24"/>
        <pc:sldMkLst>
          <pc:docMk/>
          <pc:sldMk cId="4224754061" sldId="264"/>
        </pc:sldMkLst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6:25.110" v="7" actId="478"/>
          <ac:spMkLst>
            <pc:docMk/>
            <pc:sldMk cId="4224754061" sldId="264"/>
            <ac:spMk id="26" creationId="{4AD926BD-E1CE-484D-BBA6-6B63AF691CEC}"/>
          </ac:spMkLst>
        </pc:spChg>
      </pc:sldChg>
      <pc:sldChg chg="delSp mod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3925339383" sldId="265"/>
        </pc:sldMkLst>
        <pc:spChg chg="mod">
          <ac:chgData name="Mario Cathomen" userId="8ab3b8fa-d99a-4078-badb-d609308c8b16" providerId="ADAL" clId="{2A3C7F3F-E7DB-47C3-92D6-606971A7CF65}" dt="2019-10-29T12:17:40.525" v="46" actId="1076"/>
          <ac:spMkLst>
            <pc:docMk/>
            <pc:sldMk cId="3925339383" sldId="265"/>
            <ac:spMk id="3" creationId="{6A01CB90-0627-4F65-8D0D-63A10D72EAF1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7:43.837" v="47" actId="478"/>
          <ac:spMkLst>
            <pc:docMk/>
            <pc:sldMk cId="3925339383" sldId="265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18:02.708" v="64" actId="478"/>
        <pc:sldMkLst>
          <pc:docMk/>
          <pc:sldMk cId="3744080999" sldId="266"/>
        </pc:sldMkLst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8:02.708" v="64" actId="478"/>
          <ac:spMkLst>
            <pc:docMk/>
            <pc:sldMk cId="3744080999" sldId="266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2333726090" sldId="267"/>
        </pc:sldMkLst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8:09.426" v="65" actId="478"/>
          <ac:spMkLst>
            <pc:docMk/>
            <pc:sldMk cId="2333726090" sldId="267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18:27.209" v="83"/>
        <pc:sldMkLst>
          <pc:docMk/>
          <pc:sldMk cId="2420148180" sldId="268"/>
        </pc:sldMkLst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8:24.205" v="73" actId="478"/>
          <ac:spMkLst>
            <pc:docMk/>
            <pc:sldMk cId="2420148180" sldId="268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3472833795" sldId="269"/>
        </pc:sldMkLst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8:39.195" v="89" actId="478"/>
          <ac:spMkLst>
            <pc:docMk/>
            <pc:sldMk cId="3472833795" sldId="269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18:52.824" v="102"/>
        <pc:sldMkLst>
          <pc:docMk/>
          <pc:sldMk cId="3884568785" sldId="270"/>
        </pc:sldMkLst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8:48.770" v="92" actId="478"/>
          <ac:spMkLst>
            <pc:docMk/>
            <pc:sldMk cId="3884568785" sldId="270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2031757819" sldId="271"/>
        </pc:sldMkLst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8:57.687" v="103" actId="478"/>
          <ac:spMkLst>
            <pc:docMk/>
            <pc:sldMk cId="2031757819" sldId="271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21:14.168" v="225"/>
        <pc:sldMkLst>
          <pc:docMk/>
          <pc:sldMk cId="816773679" sldId="272"/>
        </pc:sldMkLst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9:07.068" v="113" actId="478"/>
          <ac:spMkLst>
            <pc:docMk/>
            <pc:sldMk cId="816773679" sldId="272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1932318383" sldId="273"/>
        </pc:sldMkLst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9:15.650" v="124" actId="478"/>
          <ac:spMkLst>
            <pc:docMk/>
            <pc:sldMk cId="1932318383" sldId="273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19:30.095" v="142"/>
        <pc:sldMkLst>
          <pc:docMk/>
          <pc:sldMk cId="2028287797" sldId="274"/>
        </pc:sldMkLst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9:25.606" v="132" actId="478"/>
          <ac:spMkLst>
            <pc:docMk/>
            <pc:sldMk cId="2028287797" sldId="274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843146400" sldId="275"/>
        </pc:sldMkLst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9:35.036" v="143" actId="478"/>
          <ac:spMkLst>
            <pc:docMk/>
            <pc:sldMk cId="843146400" sldId="275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19:46.919" v="161"/>
        <pc:sldMkLst>
          <pc:docMk/>
          <pc:sldMk cId="2366821631" sldId="276"/>
        </pc:sldMkLst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19:43.535" v="151" actId="478"/>
          <ac:spMkLst>
            <pc:docMk/>
            <pc:sldMk cId="2366821631" sldId="276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995525665" sldId="277"/>
        </pc:sldMkLst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19:53.142" v="162" actId="478"/>
          <ac:spMkLst>
            <pc:docMk/>
            <pc:sldMk cId="995525665" sldId="277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20:10.483" v="190"/>
        <pc:sldMkLst>
          <pc:docMk/>
          <pc:sldMk cId="171580766" sldId="278"/>
        </pc:sldMkLst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20:03.613" v="180" actId="478"/>
          <ac:spMkLst>
            <pc:docMk/>
            <pc:sldMk cId="171580766" sldId="278"/>
            <ac:spMk id="26" creationId="{4AD926BD-E1CE-484D-BBA6-6B63AF691CEC}"/>
          </ac:spMkLst>
        </pc:spChg>
      </pc:sldChg>
      <pc:sldChg chg="delSp modTransition delAnim modAnim">
        <pc:chgData name="Mario Cathomen" userId="8ab3b8fa-d99a-4078-badb-d609308c8b16" providerId="ADAL" clId="{2A3C7F3F-E7DB-47C3-92D6-606971A7CF65}" dt="2019-11-06T21:37:29.340" v="287"/>
        <pc:sldMkLst>
          <pc:docMk/>
          <pc:sldMk cId="1077221740" sldId="279"/>
        </pc:sldMkLst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20:15.403" v="191" actId="478"/>
          <ac:spMkLst>
            <pc:docMk/>
            <pc:sldMk cId="1077221740" sldId="279"/>
            <ac:spMk id="16" creationId="{9361DA76-1B72-49A5-A0D0-AC86D622651B}"/>
          </ac:spMkLst>
        </pc:spChg>
      </pc:sldChg>
      <pc:sldChg chg="delSp modTransition delAnim">
        <pc:chgData name="Mario Cathomen" userId="8ab3b8fa-d99a-4078-badb-d609308c8b16" providerId="ADAL" clId="{2A3C7F3F-E7DB-47C3-92D6-606971A7CF65}" dt="2019-10-29T12:20:31.352" v="211"/>
        <pc:sldMkLst>
          <pc:docMk/>
          <pc:sldMk cId="2285358181" sldId="280"/>
        </pc:sldMkLst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7" creationId="{0DE23BC0-1E15-4D91-B47C-471E9EF6EB48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8" creationId="{EC5C82E6-ED23-4A11-939E-D3B6F45A0AF4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9" creationId="{E763B570-AC2F-4AEC-BB1C-8618822D33AC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0" creationId="{BAE7E07E-E531-41B6-BFDE-08FA709ECD80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1" creationId="{F04777F9-792A-4802-A7DF-0B64331915FB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2" creationId="{AC7AC1DC-44D6-430F-8698-BD7A5650E722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3" creationId="{E83BD2EA-F198-47FC-8EA8-A059ACE8D19C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4" creationId="{FF5B70AF-0C32-4FC6-8598-756F6EFEC45C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5" creationId="{8E91E005-882F-4A5A-8952-1EE7E5C4C3E9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6" creationId="{9361DA76-1B72-49A5-A0D0-AC86D622651B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7" creationId="{DC3D9912-B89E-416E-8456-AF30AB1DAC82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8" creationId="{BF1181F8-4ABD-4557-8D4C-84BEC6628831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19" creationId="{17C189D3-E48A-4CC1-A556-52AC1B94F88F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20" creationId="{5A8622A4-7784-41D1-9B0E-ECB91795BF28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21" creationId="{C1313631-EC98-4FD6-86AA-2D1301BCBEF5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22" creationId="{F48E9FD2-662F-42AB-906D-F374243587FA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23" creationId="{04B968FE-CBBD-481D-AD94-5C8662E9DFFF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24" creationId="{43288B4F-09B4-4DEE-B341-50F9B7567351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25" creationId="{0D9BB5BF-5C54-41E3-9594-126324301AD0}"/>
          </ac:spMkLst>
        </pc:spChg>
        <pc:spChg chg="del">
          <ac:chgData name="Mario Cathomen" userId="8ab3b8fa-d99a-4078-badb-d609308c8b16" providerId="ADAL" clId="{2A3C7F3F-E7DB-47C3-92D6-606971A7CF65}" dt="2019-10-29T12:20:25.596" v="201" actId="478"/>
          <ac:spMkLst>
            <pc:docMk/>
            <pc:sldMk cId="2285358181" sldId="280"/>
            <ac:spMk id="26" creationId="{4AD926BD-E1CE-484D-BBA6-6B63AF691CEC}"/>
          </ac:spMkLst>
        </pc:spChg>
      </pc:sldChg>
      <pc:sldChg chg="modTransition">
        <pc:chgData name="Mario Cathomen" userId="8ab3b8fa-d99a-4078-badb-d609308c8b16" providerId="ADAL" clId="{2A3C7F3F-E7DB-47C3-92D6-606971A7CF65}" dt="2019-11-06T21:37:29.340" v="287"/>
        <pc:sldMkLst>
          <pc:docMk/>
          <pc:sldMk cId="3838724861" sldId="282"/>
        </pc:sldMkLst>
      </pc:sldChg>
    </pc:docChg>
  </pc:docChgLst>
  <pc:docChgLst>
    <pc:chgData name="Mario Cathomen" userId="8ab3b8fa-d99a-4078-badb-d609308c8b16" providerId="ADAL" clId="{1F3BDD88-E285-4B16-965E-CD6FBEBEBD6D}"/>
    <pc:docChg chg="modSld">
      <pc:chgData name="Mario Cathomen" userId="8ab3b8fa-d99a-4078-badb-d609308c8b16" providerId="ADAL" clId="{1F3BDD88-E285-4B16-965E-CD6FBEBEBD6D}" dt="2019-11-12T14:03:38.569" v="1"/>
      <pc:docMkLst>
        <pc:docMk/>
      </pc:docMkLst>
      <pc:sldChg chg="setBg">
        <pc:chgData name="Mario Cathomen" userId="8ab3b8fa-d99a-4078-badb-d609308c8b16" providerId="ADAL" clId="{1F3BDD88-E285-4B16-965E-CD6FBEBEBD6D}" dt="2019-11-12T14:03:38.569" v="1"/>
        <pc:sldMkLst>
          <pc:docMk/>
          <pc:sldMk cId="3853817160" sldId="256"/>
        </pc:sldMkLst>
      </pc:sldChg>
    </pc:docChg>
  </pc:docChgLst>
  <pc:docChgLst>
    <pc:chgData name="Mario Cathomen" userId="8ab3b8fa-d99a-4078-badb-d609308c8b16" providerId="ADAL" clId="{C7A24D66-128D-474C-9063-9CE94AA37762}"/>
    <pc:docChg chg="modSld">
      <pc:chgData name="Mario Cathomen" userId="8ab3b8fa-d99a-4078-badb-d609308c8b16" providerId="ADAL" clId="{C7A24D66-128D-474C-9063-9CE94AA37762}" dt="2020-01-02T09:26:05.947" v="40"/>
      <pc:docMkLst>
        <pc:docMk/>
      </pc:docMkLst>
      <pc:sldChg chg="modSp setBg">
        <pc:chgData name="Mario Cathomen" userId="8ab3b8fa-d99a-4078-badb-d609308c8b16" providerId="ADAL" clId="{C7A24D66-128D-474C-9063-9CE94AA37762}" dt="2020-01-02T09:26:05.947" v="40"/>
        <pc:sldMkLst>
          <pc:docMk/>
          <pc:sldMk cId="3853817160" sldId="256"/>
        </pc:sldMkLst>
        <pc:spChg chg="mod">
          <ac:chgData name="Mario Cathomen" userId="8ab3b8fa-d99a-4078-badb-d609308c8b16" providerId="ADAL" clId="{C7A24D66-128D-474C-9063-9CE94AA37762}" dt="2020-01-02T08:51:01.780" v="38" actId="20577"/>
          <ac:spMkLst>
            <pc:docMk/>
            <pc:sldMk cId="3853817160" sldId="256"/>
            <ac:spMk id="2" creationId="{2CC6EDEC-FAB9-416C-B877-FABD9C393CD9}"/>
          </ac:spMkLst>
        </pc:spChg>
        <pc:spChg chg="mod">
          <ac:chgData name="Mario Cathomen" userId="8ab3b8fa-d99a-4078-badb-d609308c8b16" providerId="ADAL" clId="{C7A24D66-128D-474C-9063-9CE94AA37762}" dt="2020-01-02T08:46:28.584" v="2" actId="20577"/>
          <ac:spMkLst>
            <pc:docMk/>
            <pc:sldMk cId="3853817160" sldId="256"/>
            <ac:spMk id="4" creationId="{61C1C05E-B385-410F-A8D8-DE71E8E49441}"/>
          </ac:spMkLst>
        </pc:spChg>
      </pc:sldChg>
      <pc:sldChg chg="modSp">
        <pc:chgData name="Mario Cathomen" userId="8ab3b8fa-d99a-4078-badb-d609308c8b16" providerId="ADAL" clId="{C7A24D66-128D-474C-9063-9CE94AA37762}" dt="2020-01-02T08:47:54.748" v="29"/>
        <pc:sldMkLst>
          <pc:docMk/>
          <pc:sldMk cId="3903218072" sldId="257"/>
        </pc:sldMkLst>
        <pc:spChg chg="mod">
          <ac:chgData name="Mario Cathomen" userId="8ab3b8fa-d99a-4078-badb-d609308c8b16" providerId="ADAL" clId="{C7A24D66-128D-474C-9063-9CE94AA37762}" dt="2020-01-02T08:47:54.748" v="29"/>
          <ac:spMkLst>
            <pc:docMk/>
            <pc:sldMk cId="3903218072" sldId="257"/>
            <ac:spMk id="3" creationId="{60DF0737-69DD-42F9-B9B3-C8F77752F336}"/>
          </ac:spMkLst>
        </pc:spChg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4007503165" sldId="262"/>
        </pc:sldMkLst>
      </pc:sldChg>
      <pc:sldChg chg="modTransition">
        <pc:chgData name="Mario Cathomen" userId="8ab3b8fa-d99a-4078-badb-d609308c8b16" providerId="ADAL" clId="{C7A24D66-128D-474C-9063-9CE94AA37762}" dt="2020-01-02T08:39:47.354" v="0"/>
        <pc:sldMkLst>
          <pc:docMk/>
          <pc:sldMk cId="562110063" sldId="263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4224754061" sldId="264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3744080999" sldId="266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2420148180" sldId="268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3884568785" sldId="270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816773679" sldId="272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2028287797" sldId="274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2366821631" sldId="276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171580766" sldId="278"/>
        </pc:sldMkLst>
      </pc:sldChg>
      <pc:sldChg chg="modTransition">
        <pc:chgData name="Mario Cathomen" userId="8ab3b8fa-d99a-4078-badb-d609308c8b16" providerId="ADAL" clId="{C7A24D66-128D-474C-9063-9CE94AA37762}" dt="2020-01-02T08:47:10.872" v="28"/>
        <pc:sldMkLst>
          <pc:docMk/>
          <pc:sldMk cId="2285358181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1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316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171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553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27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8122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547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041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702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4022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07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CB1CEE-7218-478D-AA86-6B1A38A0E41A}" type="datetimeFigureOut">
              <a:rPr lang="de-CH" smtClean="0"/>
              <a:t>02.01.2020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768621-6F57-4BB4-8C95-C705F368B29C}" type="slidenum">
              <a:rPr lang="de-CH" smtClean="0"/>
              <a:t>‹Nr.›</a:t>
            </a:fld>
            <a:endParaRPr lang="de-CH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17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6EDEC-FAB9-416C-B877-FABD9C393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70946"/>
            <a:ext cx="10058400" cy="2152690"/>
          </a:xfrm>
        </p:spPr>
        <p:txBody>
          <a:bodyPr>
            <a:normAutofit/>
          </a:bodyPr>
          <a:lstStyle/>
          <a:p>
            <a:r>
              <a:rPr lang="de-CH">
                <a:latin typeface="Arial" panose="020B0604020202020204" pitchFamily="34" charset="0"/>
                <a:cs typeface="Arial" panose="020B0604020202020204" pitchFamily="34" charset="0"/>
              </a:rPr>
              <a:t>Kopfrechnen Division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B5AB57-0FAD-4870-A681-914DC300D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79684"/>
            <a:ext cx="10058400" cy="1143000"/>
          </a:xfrm>
        </p:spPr>
        <p:txBody>
          <a:bodyPr>
            <a:normAutofit fontScale="70000" lnSpcReduction="20000"/>
          </a:bodyPr>
          <a:lstStyle/>
          <a:p>
            <a:r>
              <a:rPr lang="de-CH" sz="6400" dirty="0">
                <a:latin typeface="Arial" panose="020B0604020202020204" pitchFamily="34" charset="0"/>
                <a:cs typeface="Arial" panose="020B0604020202020204" pitchFamily="34" charset="0"/>
              </a:rPr>
              <a:t>Set 1 </a:t>
            </a:r>
            <a:r>
              <a:rPr lang="de-CH" sz="6400">
                <a:latin typeface="Arial" panose="020B0604020202020204" pitchFamily="34" charset="0"/>
                <a:cs typeface="Arial" panose="020B0604020202020204" pitchFamily="34" charset="0"/>
              </a:rPr>
              <a:t>(gelb)</a:t>
            </a:r>
            <a:endParaRPr lang="de-CH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de-CH" dirty="0"/>
            </a:br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C1C05E-B385-410F-A8D8-DE71E8E49441}"/>
              </a:ext>
            </a:extLst>
          </p:cNvPr>
          <p:cNvSpPr txBox="1"/>
          <p:nvPr/>
        </p:nvSpPr>
        <p:spPr>
          <a:xfrm>
            <a:off x="5666874" y="5147735"/>
            <a:ext cx="5427846" cy="830997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Präsentation der Aufgabe: 5 Sek.</a:t>
            </a:r>
            <a:b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Zeit zwischen den Aufgaben: 10 Sek.</a:t>
            </a:r>
          </a:p>
        </p:txBody>
      </p:sp>
    </p:spTree>
    <p:extLst>
      <p:ext uri="{BB962C8B-B14F-4D97-AF65-F5344CB8AC3E}">
        <p14:creationId xmlns:p14="http://schemas.microsoft.com/office/powerpoint/2010/main" val="3853817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4</a:t>
            </a:r>
          </a:p>
        </p:txBody>
      </p:sp>
    </p:spTree>
    <p:extLst>
      <p:ext uri="{BB962C8B-B14F-4D97-AF65-F5344CB8AC3E}">
        <p14:creationId xmlns:p14="http://schemas.microsoft.com/office/powerpoint/2010/main" val="242014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30 : 3 </a:t>
            </a:r>
          </a:p>
        </p:txBody>
      </p:sp>
    </p:spTree>
    <p:extLst>
      <p:ext uri="{BB962C8B-B14F-4D97-AF65-F5344CB8AC3E}">
        <p14:creationId xmlns:p14="http://schemas.microsoft.com/office/powerpoint/2010/main" val="34728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5</a:t>
            </a:r>
          </a:p>
        </p:txBody>
      </p:sp>
    </p:spTree>
    <p:extLst>
      <p:ext uri="{BB962C8B-B14F-4D97-AF65-F5344CB8AC3E}">
        <p14:creationId xmlns:p14="http://schemas.microsoft.com/office/powerpoint/2010/main" val="388456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56 : 7 </a:t>
            </a:r>
          </a:p>
        </p:txBody>
      </p:sp>
    </p:spTree>
    <p:extLst>
      <p:ext uri="{BB962C8B-B14F-4D97-AF65-F5344CB8AC3E}">
        <p14:creationId xmlns:p14="http://schemas.microsoft.com/office/powerpoint/2010/main" val="203175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6</a:t>
            </a:r>
          </a:p>
        </p:txBody>
      </p:sp>
    </p:spTree>
    <p:extLst>
      <p:ext uri="{BB962C8B-B14F-4D97-AF65-F5344CB8AC3E}">
        <p14:creationId xmlns:p14="http://schemas.microsoft.com/office/powerpoint/2010/main" val="81677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18 : 3 </a:t>
            </a:r>
          </a:p>
        </p:txBody>
      </p:sp>
    </p:spTree>
    <p:extLst>
      <p:ext uri="{BB962C8B-B14F-4D97-AF65-F5344CB8AC3E}">
        <p14:creationId xmlns:p14="http://schemas.microsoft.com/office/powerpoint/2010/main" val="19323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7</a:t>
            </a:r>
          </a:p>
        </p:txBody>
      </p:sp>
    </p:spTree>
    <p:extLst>
      <p:ext uri="{BB962C8B-B14F-4D97-AF65-F5344CB8AC3E}">
        <p14:creationId xmlns:p14="http://schemas.microsoft.com/office/powerpoint/2010/main" val="202828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63 : 7 </a:t>
            </a:r>
          </a:p>
        </p:txBody>
      </p:sp>
    </p:spTree>
    <p:extLst>
      <p:ext uri="{BB962C8B-B14F-4D97-AF65-F5344CB8AC3E}">
        <p14:creationId xmlns:p14="http://schemas.microsoft.com/office/powerpoint/2010/main" val="84314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8</a:t>
            </a:r>
          </a:p>
        </p:txBody>
      </p:sp>
    </p:spTree>
    <p:extLst>
      <p:ext uri="{BB962C8B-B14F-4D97-AF65-F5344CB8AC3E}">
        <p14:creationId xmlns:p14="http://schemas.microsoft.com/office/powerpoint/2010/main" val="236682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90 : 9 </a:t>
            </a:r>
          </a:p>
        </p:txBody>
      </p:sp>
    </p:spTree>
    <p:extLst>
      <p:ext uri="{BB962C8B-B14F-4D97-AF65-F5344CB8AC3E}">
        <p14:creationId xmlns:p14="http://schemas.microsoft.com/office/powerpoint/2010/main" val="9955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C31B9-5255-4B3F-ACDE-B90E59204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6000" dirty="0">
                <a:latin typeface="Arial" panose="020B0604020202020204" pitchFamily="34" charset="0"/>
                <a:cs typeface="Arial" panose="020B0604020202020204" pitchFamily="34" charset="0"/>
              </a:rPr>
              <a:t>Vorbereitung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F0737-69DD-42F9-B9B3-C8F77752F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81463"/>
            <a:ext cx="10058400" cy="1680912"/>
          </a:xfrm>
        </p:spPr>
        <p:txBody>
          <a:bodyPr>
            <a:normAutofit/>
          </a:bodyPr>
          <a:lstStyle/>
          <a:p>
            <a:pPr marL="360363" indent="-360363">
              <a:buFont typeface="Arial" panose="020B0604020202020204" pitchFamily="34" charset="0"/>
              <a:buChar char="•"/>
            </a:pPr>
            <a:r>
              <a:rPr lang="de-CH" sz="4400" dirty="0">
                <a:latin typeface="Arial" panose="020B0604020202020204" pitchFamily="34" charset="0"/>
                <a:cs typeface="Arial" panose="020B0604020202020204" pitchFamily="34" charset="0"/>
              </a:rPr>
              <a:t>Aufgabenblatt 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de-CH" sz="4400" dirty="0">
                <a:latin typeface="Arial" panose="020B0604020202020204" pitchFamily="34" charset="0"/>
                <a:cs typeface="Arial" panose="020B0604020202020204" pitchFamily="34" charset="0"/>
              </a:rPr>
              <a:t>Bleistift und Gummi </a:t>
            </a: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B698122-24AE-4975-8D99-D2AB0E2FB7A6}"/>
              </a:ext>
            </a:extLst>
          </p:cNvPr>
          <p:cNvSpPr txBox="1"/>
          <p:nvPr/>
        </p:nvSpPr>
        <p:spPr>
          <a:xfrm>
            <a:off x="4295274" y="4620677"/>
            <a:ext cx="6860406" cy="1200329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Mit dem nächsten Klick läuft die Präsentation automatisch ab.</a:t>
            </a:r>
          </a:p>
        </p:txBody>
      </p:sp>
    </p:spTree>
    <p:extLst>
      <p:ext uri="{BB962C8B-B14F-4D97-AF65-F5344CB8AC3E}">
        <p14:creationId xmlns:p14="http://schemas.microsoft.com/office/powerpoint/2010/main" val="3903218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9</a:t>
            </a:r>
          </a:p>
        </p:txBody>
      </p:sp>
    </p:spTree>
    <p:extLst>
      <p:ext uri="{BB962C8B-B14F-4D97-AF65-F5344CB8AC3E}">
        <p14:creationId xmlns:p14="http://schemas.microsoft.com/office/powerpoint/2010/main" val="17158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45 : 5 </a:t>
            </a:r>
          </a:p>
        </p:txBody>
      </p:sp>
    </p:spTree>
    <p:extLst>
      <p:ext uri="{BB962C8B-B14F-4D97-AF65-F5344CB8AC3E}">
        <p14:creationId xmlns:p14="http://schemas.microsoft.com/office/powerpoint/2010/main" val="107722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10</a:t>
            </a:r>
          </a:p>
        </p:txBody>
      </p:sp>
    </p:spTree>
    <p:extLst>
      <p:ext uri="{BB962C8B-B14F-4D97-AF65-F5344CB8AC3E}">
        <p14:creationId xmlns:p14="http://schemas.microsoft.com/office/powerpoint/2010/main" val="228535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77DD2C1-0122-44FD-8A7F-7BC5E8565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16E768-4182-455F-80FA-6904F6CB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DE677B-62DA-49E2-8D58-E44B88ED2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53" y="4455621"/>
            <a:ext cx="6269347" cy="123861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cap="all" spc="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Drehe</a:t>
            </a:r>
            <a:r>
              <a:rPr lang="en-US" sz="24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Blatt um!</a:t>
            </a:r>
          </a:p>
        </p:txBody>
      </p:sp>
      <p:pic>
        <p:nvPicPr>
          <p:cNvPr id="5" name="Grafik 4" descr="Kennzeichnen">
            <a:extLst>
              <a:ext uri="{FF2B5EF4-FFF2-40B4-BE49-F238E27FC236}">
                <a16:creationId xmlns:a16="http://schemas.microsoft.com/office/drawing/2014/main" id="{E368EA2C-0D04-4BE8-98CE-62AD9CC22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B6757-994C-4B75-ABFE-D8F9E7609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6BC3A56-B546-4061-8E22-D2983771D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3A7353-9373-4700-8B89-F4F7BA2D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872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16 : 4 </a:t>
            </a:r>
          </a:p>
        </p:txBody>
      </p:sp>
    </p:spTree>
    <p:extLst>
      <p:ext uri="{BB962C8B-B14F-4D97-AF65-F5344CB8AC3E}">
        <p14:creationId xmlns:p14="http://schemas.microsoft.com/office/powerpoint/2010/main" val="5621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1</a:t>
            </a:r>
          </a:p>
        </p:txBody>
      </p:sp>
    </p:spTree>
    <p:extLst>
      <p:ext uri="{BB962C8B-B14F-4D97-AF65-F5344CB8AC3E}">
        <p14:creationId xmlns:p14="http://schemas.microsoft.com/office/powerpoint/2010/main" val="422475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10 : 2 </a:t>
            </a:r>
          </a:p>
        </p:txBody>
      </p:sp>
    </p:spTree>
    <p:extLst>
      <p:ext uri="{BB962C8B-B14F-4D97-AF65-F5344CB8AC3E}">
        <p14:creationId xmlns:p14="http://schemas.microsoft.com/office/powerpoint/2010/main" val="28886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2</a:t>
            </a:r>
          </a:p>
        </p:txBody>
      </p:sp>
    </p:spTree>
    <p:extLst>
      <p:ext uri="{BB962C8B-B14F-4D97-AF65-F5344CB8AC3E}">
        <p14:creationId xmlns:p14="http://schemas.microsoft.com/office/powerpoint/2010/main" val="40075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100 : 10 </a:t>
            </a:r>
          </a:p>
        </p:txBody>
      </p:sp>
    </p:spTree>
    <p:extLst>
      <p:ext uri="{BB962C8B-B14F-4D97-AF65-F5344CB8AC3E}">
        <p14:creationId xmlns:p14="http://schemas.microsoft.com/office/powerpoint/2010/main" val="392533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3</a:t>
            </a:r>
          </a:p>
        </p:txBody>
      </p:sp>
    </p:spTree>
    <p:extLst>
      <p:ext uri="{BB962C8B-B14F-4D97-AF65-F5344CB8AC3E}">
        <p14:creationId xmlns:p14="http://schemas.microsoft.com/office/powerpoint/2010/main" val="374408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F6F3C-82D2-405E-9077-BDF56146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Aufgabe 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01CB90-0627-4F65-8D0D-63A10D72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3"/>
            <a:ext cx="10515600" cy="2373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13600" dirty="0">
                <a:latin typeface="Arial" panose="020B0604020202020204" pitchFamily="34" charset="0"/>
                <a:cs typeface="Arial" panose="020B0604020202020204" pitchFamily="34" charset="0"/>
              </a:rPr>
              <a:t>28 : 4 </a:t>
            </a:r>
          </a:p>
        </p:txBody>
      </p:sp>
    </p:spTree>
    <p:extLst>
      <p:ext uri="{BB962C8B-B14F-4D97-AF65-F5344CB8AC3E}">
        <p14:creationId xmlns:p14="http://schemas.microsoft.com/office/powerpoint/2010/main" val="233372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>
        <p:sndAc>
          <p:stSnd>
            <p:snd r:embed="rId2" name="chimes.wav"/>
          </p:stSnd>
        </p:sndAc>
      </p:transition>
    </mc:Choice>
    <mc:Fallback xmlns="">
      <p:transition advTm="5000"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Rückblick">
  <a:themeElements>
    <a:clrScheme name="Gelb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8A4367573B344C9A1A50BEBA53AE43" ma:contentTypeVersion="8" ma:contentTypeDescription="Ein neues Dokument erstellen." ma:contentTypeScope="" ma:versionID="31fc2cf6359820b6f120cac0f3cec667">
  <xsd:schema xmlns:xsd="http://www.w3.org/2001/XMLSchema" xmlns:xs="http://www.w3.org/2001/XMLSchema" xmlns:p="http://schemas.microsoft.com/office/2006/metadata/properties" xmlns:ns2="9c02aa78-959f-47f5-bf37-6a1d85337b27" targetNamespace="http://schemas.microsoft.com/office/2006/metadata/properties" ma:root="true" ma:fieldsID="a380ec89e0d495bd67d577f00a4ad867" ns2:_="">
    <xsd:import namespace="9c02aa78-959f-47f5-bf37-6a1d85337b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02aa78-959f-47f5-bf37-6a1d85337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CF5D6-38C2-4835-9267-3A0B3C6E16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02aa78-959f-47f5-bf37-6a1d85337b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718047-21C1-4D63-9150-3F312ABD3B1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83BB87-FC65-45B4-B711-9F5FA0DF90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43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Rückblick</vt:lpstr>
      <vt:lpstr>Kopfrechnen Division</vt:lpstr>
      <vt:lpstr>Vorbereitung</vt:lpstr>
      <vt:lpstr>Aufgabe 1</vt:lpstr>
      <vt:lpstr>Aufgabe 1</vt:lpstr>
      <vt:lpstr>Aufgabe 2</vt:lpstr>
      <vt:lpstr>Aufgabe 2</vt:lpstr>
      <vt:lpstr>Aufgabe 3</vt:lpstr>
      <vt:lpstr>Aufgabe 3</vt:lpstr>
      <vt:lpstr>Aufgabe 4</vt:lpstr>
      <vt:lpstr>Aufgabe 4</vt:lpstr>
      <vt:lpstr>Aufgabe 5</vt:lpstr>
      <vt:lpstr>Aufgabe 5</vt:lpstr>
      <vt:lpstr>Aufgabe 6</vt:lpstr>
      <vt:lpstr>Aufgabe 6</vt:lpstr>
      <vt:lpstr>Aufgabe 7</vt:lpstr>
      <vt:lpstr>Aufgabe 7</vt:lpstr>
      <vt:lpstr>Aufgabe 8</vt:lpstr>
      <vt:lpstr>Aufgabe 8</vt:lpstr>
      <vt:lpstr>Aufgabe 9</vt:lpstr>
      <vt:lpstr>Aufgabe 9</vt:lpstr>
      <vt:lpstr>Aufgabe 10</vt:lpstr>
      <vt:lpstr>Aufgabe 10</vt:lpstr>
      <vt:lpstr>Ende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Kopfrechnen</dc:title>
  <dc:creator>Mario Cathomen</dc:creator>
  <cp:lastModifiedBy>Mario Cathomen</cp:lastModifiedBy>
  <cp:revision>1</cp:revision>
  <dcterms:created xsi:type="dcterms:W3CDTF">2019-10-17T13:27:28Z</dcterms:created>
  <dcterms:modified xsi:type="dcterms:W3CDTF">2020-01-02T09:26:16Z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0x010100EA8A4367573B344C9A1A50BEBA53AE43</vt:lpwstr>
  </property>
</Properties>
</file>