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1" r:id="rId4"/>
  </p:sldMasterIdLst>
  <p:sldIdLst>
    <p:sldId id="256" r:id="rId5"/>
    <p:sldId id="257" r:id="rId6"/>
    <p:sldId id="263" r:id="rId7"/>
    <p:sldId id="264" r:id="rId8"/>
    <p:sldId id="260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82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226F69-82A7-4F76-A2EA-B055632A3D73}" v="2" dt="2020-01-02T08:48:53.3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4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o Cathomen" userId="8ab3b8fa-d99a-4078-badb-d609308c8b16" providerId="ADAL" clId="{FBD17F55-5906-4801-923B-86C7FDA7D40D}"/>
    <pc:docChg chg="modSld">
      <pc:chgData name="Mario Cathomen" userId="8ab3b8fa-d99a-4078-badb-d609308c8b16" providerId="ADAL" clId="{FBD17F55-5906-4801-923B-86C7FDA7D40D}" dt="2019-11-12T14:02:58.822" v="14"/>
      <pc:docMkLst>
        <pc:docMk/>
      </pc:docMkLst>
      <pc:sldChg chg="modSp setBg">
        <pc:chgData name="Mario Cathomen" userId="8ab3b8fa-d99a-4078-badb-d609308c8b16" providerId="ADAL" clId="{FBD17F55-5906-4801-923B-86C7FDA7D40D}" dt="2019-11-12T14:02:52.497" v="12"/>
        <pc:sldMkLst>
          <pc:docMk/>
          <pc:sldMk cId="3853817160" sldId="256"/>
        </pc:sldMkLst>
        <pc:spChg chg="mod">
          <ac:chgData name="Mario Cathomen" userId="8ab3b8fa-d99a-4078-badb-d609308c8b16" providerId="ADAL" clId="{FBD17F55-5906-4801-923B-86C7FDA7D40D}" dt="2019-11-12T12:57:37.247" v="10" actId="20577"/>
          <ac:spMkLst>
            <pc:docMk/>
            <pc:sldMk cId="3853817160" sldId="256"/>
            <ac:spMk id="3" creationId="{F2B5AB57-0FAD-4870-A681-914DC300D59A}"/>
          </ac:spMkLst>
        </pc:spChg>
      </pc:sldChg>
      <pc:sldChg chg="delSp delDesignElem">
        <pc:chgData name="Mario Cathomen" userId="8ab3b8fa-d99a-4078-badb-d609308c8b16" providerId="ADAL" clId="{FBD17F55-5906-4801-923B-86C7FDA7D40D}" dt="2019-11-12T14:02:58.822" v="14"/>
        <pc:sldMkLst>
          <pc:docMk/>
          <pc:sldMk cId="3838724861" sldId="282"/>
        </pc:sldMkLst>
        <pc:spChg chg="del">
          <ac:chgData name="Mario Cathomen" userId="8ab3b8fa-d99a-4078-badb-d609308c8b16" providerId="ADAL" clId="{FBD17F55-5906-4801-923B-86C7FDA7D40D}" dt="2019-11-12T14:02:58.822" v="14"/>
          <ac:spMkLst>
            <pc:docMk/>
            <pc:sldMk cId="3838724861" sldId="282"/>
            <ac:spMk id="10" creationId="{4A8FFEA1-1B69-4F42-B552-0CCF7259687D}"/>
          </ac:spMkLst>
        </pc:spChg>
        <pc:spChg chg="del">
          <ac:chgData name="Mario Cathomen" userId="8ab3b8fa-d99a-4078-badb-d609308c8b16" providerId="ADAL" clId="{FBD17F55-5906-4801-923B-86C7FDA7D40D}" dt="2019-11-12T14:02:58.822" v="14"/>
          <ac:spMkLst>
            <pc:docMk/>
            <pc:sldMk cId="3838724861" sldId="282"/>
            <ac:spMk id="12" creationId="{AA3C9226-5EC8-460B-82D7-72AA994DF95E}"/>
          </ac:spMkLst>
        </pc:spChg>
        <pc:spChg chg="del">
          <ac:chgData name="Mario Cathomen" userId="8ab3b8fa-d99a-4078-badb-d609308c8b16" providerId="ADAL" clId="{FBD17F55-5906-4801-923B-86C7FDA7D40D}" dt="2019-11-12T14:02:58.822" v="14"/>
          <ac:spMkLst>
            <pc:docMk/>
            <pc:sldMk cId="3838724861" sldId="282"/>
            <ac:spMk id="16" creationId="{A77DD2C1-0122-44FD-8A7F-7BC5E8565C8F}"/>
          </ac:spMkLst>
        </pc:spChg>
        <pc:spChg chg="del">
          <ac:chgData name="Mario Cathomen" userId="8ab3b8fa-d99a-4078-badb-d609308c8b16" providerId="ADAL" clId="{FBD17F55-5906-4801-923B-86C7FDA7D40D}" dt="2019-11-12T14:02:58.822" v="14"/>
          <ac:spMkLst>
            <pc:docMk/>
            <pc:sldMk cId="3838724861" sldId="282"/>
            <ac:spMk id="20" creationId="{46BC3A56-B546-4061-8E22-D2983771DE98}"/>
          </ac:spMkLst>
        </pc:spChg>
        <pc:spChg chg="del">
          <ac:chgData name="Mario Cathomen" userId="8ab3b8fa-d99a-4078-badb-d609308c8b16" providerId="ADAL" clId="{FBD17F55-5906-4801-923B-86C7FDA7D40D}" dt="2019-11-12T14:02:58.822" v="14"/>
          <ac:spMkLst>
            <pc:docMk/>
            <pc:sldMk cId="3838724861" sldId="282"/>
            <ac:spMk id="22" creationId="{923A7353-9373-4700-8B89-F4F7BA2DC635}"/>
          </ac:spMkLst>
        </pc:spChg>
        <pc:cxnChg chg="del">
          <ac:chgData name="Mario Cathomen" userId="8ab3b8fa-d99a-4078-badb-d609308c8b16" providerId="ADAL" clId="{FBD17F55-5906-4801-923B-86C7FDA7D40D}" dt="2019-11-12T14:02:58.822" v="14"/>
          <ac:cxnSpMkLst>
            <pc:docMk/>
            <pc:sldMk cId="3838724861" sldId="282"/>
            <ac:cxnSpMk id="14" creationId="{62A90A9D-33DF-408E-BF4C-F82588935C96}"/>
          </ac:cxnSpMkLst>
        </pc:cxnChg>
        <pc:cxnChg chg="del">
          <ac:chgData name="Mario Cathomen" userId="8ab3b8fa-d99a-4078-badb-d609308c8b16" providerId="ADAL" clId="{FBD17F55-5906-4801-923B-86C7FDA7D40D}" dt="2019-11-12T14:02:58.822" v="14"/>
          <ac:cxnSpMkLst>
            <pc:docMk/>
            <pc:sldMk cId="3838724861" sldId="282"/>
            <ac:cxnSpMk id="18" creationId="{5A7B6757-994C-4B75-ABFE-D8F9E760938D}"/>
          </ac:cxnSpMkLst>
        </pc:cxnChg>
      </pc:sldChg>
    </pc:docChg>
  </pc:docChgLst>
  <pc:docChgLst>
    <pc:chgData name="Mario Cathomen" userId="8ab3b8fa-d99a-4078-badb-d609308c8b16" providerId="ADAL" clId="{2A3C7F3F-E7DB-47C3-92D6-606971A7CF65}"/>
    <pc:docChg chg="undo addSld modSld">
      <pc:chgData name="Mario Cathomen" userId="8ab3b8fa-d99a-4078-badb-d609308c8b16" providerId="ADAL" clId="{2A3C7F3F-E7DB-47C3-92D6-606971A7CF65}" dt="2019-11-06T21:50:31.927" v="180"/>
      <pc:docMkLst>
        <pc:docMk/>
      </pc:docMkLst>
      <pc:sldChg chg="modSp modTransition">
        <pc:chgData name="Mario Cathomen" userId="8ab3b8fa-d99a-4078-badb-d609308c8b16" providerId="ADAL" clId="{2A3C7F3F-E7DB-47C3-92D6-606971A7CF65}" dt="2019-11-06T21:49:13.347" v="177"/>
        <pc:sldMkLst>
          <pc:docMk/>
          <pc:sldMk cId="3853817160" sldId="256"/>
        </pc:sldMkLst>
        <pc:spChg chg="mod">
          <ac:chgData name="Mario Cathomen" userId="8ab3b8fa-d99a-4078-badb-d609308c8b16" providerId="ADAL" clId="{2A3C7F3F-E7DB-47C3-92D6-606971A7CF65}" dt="2019-11-06T21:42:12.942" v="33" actId="20577"/>
          <ac:spMkLst>
            <pc:docMk/>
            <pc:sldMk cId="3853817160" sldId="256"/>
            <ac:spMk id="3" creationId="{F2B5AB57-0FAD-4870-A681-914DC300D59A}"/>
          </ac:spMkLst>
        </pc:spChg>
      </pc:sldChg>
      <pc:sldChg chg="modSp modTransition">
        <pc:chgData name="Mario Cathomen" userId="8ab3b8fa-d99a-4078-badb-d609308c8b16" providerId="ADAL" clId="{2A3C7F3F-E7DB-47C3-92D6-606971A7CF65}" dt="2019-11-06T21:49:13.347" v="177"/>
        <pc:sldMkLst>
          <pc:docMk/>
          <pc:sldMk cId="3903218072" sldId="257"/>
        </pc:sldMkLst>
        <pc:spChg chg="mod">
          <ac:chgData name="Mario Cathomen" userId="8ab3b8fa-d99a-4078-badb-d609308c8b16" providerId="ADAL" clId="{2A3C7F3F-E7DB-47C3-92D6-606971A7CF65}" dt="2019-11-06T21:42:57.553" v="99" actId="20577"/>
          <ac:spMkLst>
            <pc:docMk/>
            <pc:sldMk cId="3903218072" sldId="257"/>
            <ac:spMk id="3" creationId="{60DF0737-69DD-42F9-B9B3-C8F77752F336}"/>
          </ac:spMkLst>
        </pc:spChg>
      </pc:sldChg>
      <pc:sldChg chg="modSp modTransition">
        <pc:chgData name="Mario Cathomen" userId="8ab3b8fa-d99a-4078-badb-d609308c8b16" providerId="ADAL" clId="{2A3C7F3F-E7DB-47C3-92D6-606971A7CF65}" dt="2019-11-06T21:50:31.927" v="180"/>
        <pc:sldMkLst>
          <pc:docMk/>
          <pc:sldMk cId="2888658106" sldId="260"/>
        </pc:sldMkLst>
        <pc:spChg chg="mod">
          <ac:chgData name="Mario Cathomen" userId="8ab3b8fa-d99a-4078-badb-d609308c8b16" providerId="ADAL" clId="{2A3C7F3F-E7DB-47C3-92D6-606971A7CF65}" dt="2019-11-06T21:43:39.473" v="113" actId="20577"/>
          <ac:spMkLst>
            <pc:docMk/>
            <pc:sldMk cId="2888658106" sldId="260"/>
            <ac:spMk id="3" creationId="{6A01CB90-0627-4F65-8D0D-63A10D72EAF1}"/>
          </ac:spMkLst>
        </pc:spChg>
      </pc:sldChg>
      <pc:sldChg chg="modTransition">
        <pc:chgData name="Mario Cathomen" userId="8ab3b8fa-d99a-4078-badb-d609308c8b16" providerId="ADAL" clId="{2A3C7F3F-E7DB-47C3-92D6-606971A7CF65}" dt="2019-11-06T21:49:13.347" v="177"/>
        <pc:sldMkLst>
          <pc:docMk/>
          <pc:sldMk cId="4007503165" sldId="262"/>
        </pc:sldMkLst>
      </pc:sldChg>
      <pc:sldChg chg="modSp modTransition">
        <pc:chgData name="Mario Cathomen" userId="8ab3b8fa-d99a-4078-badb-d609308c8b16" providerId="ADAL" clId="{2A3C7F3F-E7DB-47C3-92D6-606971A7CF65}" dt="2019-11-06T21:50:31.927" v="180"/>
        <pc:sldMkLst>
          <pc:docMk/>
          <pc:sldMk cId="562110063" sldId="263"/>
        </pc:sldMkLst>
        <pc:spChg chg="mod">
          <ac:chgData name="Mario Cathomen" userId="8ab3b8fa-d99a-4078-badb-d609308c8b16" providerId="ADAL" clId="{2A3C7F3F-E7DB-47C3-92D6-606971A7CF65}" dt="2019-11-06T21:43:25.869" v="105" actId="20577"/>
          <ac:spMkLst>
            <pc:docMk/>
            <pc:sldMk cId="562110063" sldId="263"/>
            <ac:spMk id="3" creationId="{6A01CB90-0627-4F65-8D0D-63A10D72EAF1}"/>
          </ac:spMkLst>
        </pc:spChg>
      </pc:sldChg>
      <pc:sldChg chg="modTransition">
        <pc:chgData name="Mario Cathomen" userId="8ab3b8fa-d99a-4078-badb-d609308c8b16" providerId="ADAL" clId="{2A3C7F3F-E7DB-47C3-92D6-606971A7CF65}" dt="2019-11-06T21:49:13.347" v="177"/>
        <pc:sldMkLst>
          <pc:docMk/>
          <pc:sldMk cId="4224754061" sldId="264"/>
        </pc:sldMkLst>
      </pc:sldChg>
      <pc:sldChg chg="modSp modTransition">
        <pc:chgData name="Mario Cathomen" userId="8ab3b8fa-d99a-4078-badb-d609308c8b16" providerId="ADAL" clId="{2A3C7F3F-E7DB-47C3-92D6-606971A7CF65}" dt="2019-11-06T21:50:31.927" v="180"/>
        <pc:sldMkLst>
          <pc:docMk/>
          <pc:sldMk cId="3925339383" sldId="265"/>
        </pc:sldMkLst>
        <pc:spChg chg="mod">
          <ac:chgData name="Mario Cathomen" userId="8ab3b8fa-d99a-4078-badb-d609308c8b16" providerId="ADAL" clId="{2A3C7F3F-E7DB-47C3-92D6-606971A7CF65}" dt="2019-11-06T21:45:32.438" v="129" actId="20577"/>
          <ac:spMkLst>
            <pc:docMk/>
            <pc:sldMk cId="3925339383" sldId="265"/>
            <ac:spMk id="3" creationId="{6A01CB90-0627-4F65-8D0D-63A10D72EAF1}"/>
          </ac:spMkLst>
        </pc:spChg>
      </pc:sldChg>
      <pc:sldChg chg="modTransition">
        <pc:chgData name="Mario Cathomen" userId="8ab3b8fa-d99a-4078-badb-d609308c8b16" providerId="ADAL" clId="{2A3C7F3F-E7DB-47C3-92D6-606971A7CF65}" dt="2019-11-06T21:49:13.347" v="177"/>
        <pc:sldMkLst>
          <pc:docMk/>
          <pc:sldMk cId="3744080999" sldId="266"/>
        </pc:sldMkLst>
      </pc:sldChg>
      <pc:sldChg chg="modSp modTransition">
        <pc:chgData name="Mario Cathomen" userId="8ab3b8fa-d99a-4078-badb-d609308c8b16" providerId="ADAL" clId="{2A3C7F3F-E7DB-47C3-92D6-606971A7CF65}" dt="2019-11-06T21:50:31.927" v="180"/>
        <pc:sldMkLst>
          <pc:docMk/>
          <pc:sldMk cId="2333726090" sldId="267"/>
        </pc:sldMkLst>
        <pc:spChg chg="mod">
          <ac:chgData name="Mario Cathomen" userId="8ab3b8fa-d99a-4078-badb-d609308c8b16" providerId="ADAL" clId="{2A3C7F3F-E7DB-47C3-92D6-606971A7CF65}" dt="2019-11-06T21:45:41.062" v="135" actId="20577"/>
          <ac:spMkLst>
            <pc:docMk/>
            <pc:sldMk cId="2333726090" sldId="267"/>
            <ac:spMk id="3" creationId="{6A01CB90-0627-4F65-8D0D-63A10D72EAF1}"/>
          </ac:spMkLst>
        </pc:spChg>
      </pc:sldChg>
      <pc:sldChg chg="modTransition">
        <pc:chgData name="Mario Cathomen" userId="8ab3b8fa-d99a-4078-badb-d609308c8b16" providerId="ADAL" clId="{2A3C7F3F-E7DB-47C3-92D6-606971A7CF65}" dt="2019-11-06T21:49:13.347" v="177"/>
        <pc:sldMkLst>
          <pc:docMk/>
          <pc:sldMk cId="2420148180" sldId="268"/>
        </pc:sldMkLst>
      </pc:sldChg>
      <pc:sldChg chg="modSp modTransition">
        <pc:chgData name="Mario Cathomen" userId="8ab3b8fa-d99a-4078-badb-d609308c8b16" providerId="ADAL" clId="{2A3C7F3F-E7DB-47C3-92D6-606971A7CF65}" dt="2019-11-06T21:50:31.927" v="180"/>
        <pc:sldMkLst>
          <pc:docMk/>
          <pc:sldMk cId="3472833795" sldId="269"/>
        </pc:sldMkLst>
        <pc:spChg chg="mod">
          <ac:chgData name="Mario Cathomen" userId="8ab3b8fa-d99a-4078-badb-d609308c8b16" providerId="ADAL" clId="{2A3C7F3F-E7DB-47C3-92D6-606971A7CF65}" dt="2019-11-06T21:45:49.942" v="140" actId="20577"/>
          <ac:spMkLst>
            <pc:docMk/>
            <pc:sldMk cId="3472833795" sldId="269"/>
            <ac:spMk id="3" creationId="{6A01CB90-0627-4F65-8D0D-63A10D72EAF1}"/>
          </ac:spMkLst>
        </pc:spChg>
      </pc:sldChg>
      <pc:sldChg chg="modTransition">
        <pc:chgData name="Mario Cathomen" userId="8ab3b8fa-d99a-4078-badb-d609308c8b16" providerId="ADAL" clId="{2A3C7F3F-E7DB-47C3-92D6-606971A7CF65}" dt="2019-11-06T21:49:13.347" v="177"/>
        <pc:sldMkLst>
          <pc:docMk/>
          <pc:sldMk cId="3884568785" sldId="270"/>
        </pc:sldMkLst>
      </pc:sldChg>
      <pc:sldChg chg="modSp modTransition">
        <pc:chgData name="Mario Cathomen" userId="8ab3b8fa-d99a-4078-badb-d609308c8b16" providerId="ADAL" clId="{2A3C7F3F-E7DB-47C3-92D6-606971A7CF65}" dt="2019-11-06T21:50:31.927" v="180"/>
        <pc:sldMkLst>
          <pc:docMk/>
          <pc:sldMk cId="2031757819" sldId="271"/>
        </pc:sldMkLst>
        <pc:spChg chg="mod">
          <ac:chgData name="Mario Cathomen" userId="8ab3b8fa-d99a-4078-badb-d609308c8b16" providerId="ADAL" clId="{2A3C7F3F-E7DB-47C3-92D6-606971A7CF65}" dt="2019-11-06T21:45:58.816" v="148" actId="20577"/>
          <ac:spMkLst>
            <pc:docMk/>
            <pc:sldMk cId="2031757819" sldId="271"/>
            <ac:spMk id="3" creationId="{6A01CB90-0627-4F65-8D0D-63A10D72EAF1}"/>
          </ac:spMkLst>
        </pc:spChg>
      </pc:sldChg>
      <pc:sldChg chg="modTransition">
        <pc:chgData name="Mario Cathomen" userId="8ab3b8fa-d99a-4078-badb-d609308c8b16" providerId="ADAL" clId="{2A3C7F3F-E7DB-47C3-92D6-606971A7CF65}" dt="2019-11-06T21:49:13.347" v="177"/>
        <pc:sldMkLst>
          <pc:docMk/>
          <pc:sldMk cId="816773679" sldId="272"/>
        </pc:sldMkLst>
      </pc:sldChg>
      <pc:sldChg chg="modSp modTransition">
        <pc:chgData name="Mario Cathomen" userId="8ab3b8fa-d99a-4078-badb-d609308c8b16" providerId="ADAL" clId="{2A3C7F3F-E7DB-47C3-92D6-606971A7CF65}" dt="2019-11-06T21:50:31.927" v="180"/>
        <pc:sldMkLst>
          <pc:docMk/>
          <pc:sldMk cId="1932318383" sldId="273"/>
        </pc:sldMkLst>
        <pc:spChg chg="mod">
          <ac:chgData name="Mario Cathomen" userId="8ab3b8fa-d99a-4078-badb-d609308c8b16" providerId="ADAL" clId="{2A3C7F3F-E7DB-47C3-92D6-606971A7CF65}" dt="2019-11-06T21:46:07.812" v="154" actId="20577"/>
          <ac:spMkLst>
            <pc:docMk/>
            <pc:sldMk cId="1932318383" sldId="273"/>
            <ac:spMk id="3" creationId="{6A01CB90-0627-4F65-8D0D-63A10D72EAF1}"/>
          </ac:spMkLst>
        </pc:spChg>
      </pc:sldChg>
      <pc:sldChg chg="modTransition">
        <pc:chgData name="Mario Cathomen" userId="8ab3b8fa-d99a-4078-badb-d609308c8b16" providerId="ADAL" clId="{2A3C7F3F-E7DB-47C3-92D6-606971A7CF65}" dt="2019-11-06T21:49:13.347" v="177"/>
        <pc:sldMkLst>
          <pc:docMk/>
          <pc:sldMk cId="2028287797" sldId="274"/>
        </pc:sldMkLst>
      </pc:sldChg>
      <pc:sldChg chg="modSp modTransition">
        <pc:chgData name="Mario Cathomen" userId="8ab3b8fa-d99a-4078-badb-d609308c8b16" providerId="ADAL" clId="{2A3C7F3F-E7DB-47C3-92D6-606971A7CF65}" dt="2019-11-06T21:50:31.927" v="180"/>
        <pc:sldMkLst>
          <pc:docMk/>
          <pc:sldMk cId="843146400" sldId="275"/>
        </pc:sldMkLst>
        <pc:spChg chg="mod">
          <ac:chgData name="Mario Cathomen" userId="8ab3b8fa-d99a-4078-badb-d609308c8b16" providerId="ADAL" clId="{2A3C7F3F-E7DB-47C3-92D6-606971A7CF65}" dt="2019-11-06T21:46:21.261" v="161" actId="20577"/>
          <ac:spMkLst>
            <pc:docMk/>
            <pc:sldMk cId="843146400" sldId="275"/>
            <ac:spMk id="3" creationId="{6A01CB90-0627-4F65-8D0D-63A10D72EAF1}"/>
          </ac:spMkLst>
        </pc:spChg>
      </pc:sldChg>
      <pc:sldChg chg="modTransition">
        <pc:chgData name="Mario Cathomen" userId="8ab3b8fa-d99a-4078-badb-d609308c8b16" providerId="ADAL" clId="{2A3C7F3F-E7DB-47C3-92D6-606971A7CF65}" dt="2019-11-06T21:49:13.347" v="177"/>
        <pc:sldMkLst>
          <pc:docMk/>
          <pc:sldMk cId="2366821631" sldId="276"/>
        </pc:sldMkLst>
      </pc:sldChg>
      <pc:sldChg chg="modSp modTransition">
        <pc:chgData name="Mario Cathomen" userId="8ab3b8fa-d99a-4078-badb-d609308c8b16" providerId="ADAL" clId="{2A3C7F3F-E7DB-47C3-92D6-606971A7CF65}" dt="2019-11-06T21:50:31.927" v="180"/>
        <pc:sldMkLst>
          <pc:docMk/>
          <pc:sldMk cId="995525665" sldId="277"/>
        </pc:sldMkLst>
        <pc:spChg chg="mod">
          <ac:chgData name="Mario Cathomen" userId="8ab3b8fa-d99a-4078-badb-d609308c8b16" providerId="ADAL" clId="{2A3C7F3F-E7DB-47C3-92D6-606971A7CF65}" dt="2019-11-06T21:46:32.039" v="167" actId="20577"/>
          <ac:spMkLst>
            <pc:docMk/>
            <pc:sldMk cId="995525665" sldId="277"/>
            <ac:spMk id="3" creationId="{6A01CB90-0627-4F65-8D0D-63A10D72EAF1}"/>
          </ac:spMkLst>
        </pc:spChg>
      </pc:sldChg>
      <pc:sldChg chg="modTransition">
        <pc:chgData name="Mario Cathomen" userId="8ab3b8fa-d99a-4078-badb-d609308c8b16" providerId="ADAL" clId="{2A3C7F3F-E7DB-47C3-92D6-606971A7CF65}" dt="2019-11-06T21:49:13.347" v="177"/>
        <pc:sldMkLst>
          <pc:docMk/>
          <pc:sldMk cId="171580766" sldId="278"/>
        </pc:sldMkLst>
      </pc:sldChg>
      <pc:sldChg chg="modSp modTransition">
        <pc:chgData name="Mario Cathomen" userId="8ab3b8fa-d99a-4078-badb-d609308c8b16" providerId="ADAL" clId="{2A3C7F3F-E7DB-47C3-92D6-606971A7CF65}" dt="2019-11-06T21:50:31.927" v="180"/>
        <pc:sldMkLst>
          <pc:docMk/>
          <pc:sldMk cId="1077221740" sldId="279"/>
        </pc:sldMkLst>
        <pc:spChg chg="mod">
          <ac:chgData name="Mario Cathomen" userId="8ab3b8fa-d99a-4078-badb-d609308c8b16" providerId="ADAL" clId="{2A3C7F3F-E7DB-47C3-92D6-606971A7CF65}" dt="2019-11-06T21:46:40.343" v="173" actId="20577"/>
          <ac:spMkLst>
            <pc:docMk/>
            <pc:sldMk cId="1077221740" sldId="279"/>
            <ac:spMk id="3" creationId="{6A01CB90-0627-4F65-8D0D-63A10D72EAF1}"/>
          </ac:spMkLst>
        </pc:spChg>
      </pc:sldChg>
      <pc:sldChg chg="modTransition">
        <pc:chgData name="Mario Cathomen" userId="8ab3b8fa-d99a-4078-badb-d609308c8b16" providerId="ADAL" clId="{2A3C7F3F-E7DB-47C3-92D6-606971A7CF65}" dt="2019-11-06T21:49:13.347" v="177"/>
        <pc:sldMkLst>
          <pc:docMk/>
          <pc:sldMk cId="2285358181" sldId="280"/>
        </pc:sldMkLst>
      </pc:sldChg>
      <pc:sldChg chg="modTransition">
        <pc:chgData name="Mario Cathomen" userId="8ab3b8fa-d99a-4078-badb-d609308c8b16" providerId="ADAL" clId="{2A3C7F3F-E7DB-47C3-92D6-606971A7CF65}" dt="2019-11-06T21:50:31.927" v="180"/>
        <pc:sldMkLst>
          <pc:docMk/>
          <pc:sldMk cId="3838724861" sldId="282"/>
        </pc:sldMkLst>
      </pc:sldChg>
      <pc:sldChg chg="modSp add modTransition">
        <pc:chgData name="Mario Cathomen" userId="8ab3b8fa-d99a-4078-badb-d609308c8b16" providerId="ADAL" clId="{2A3C7F3F-E7DB-47C3-92D6-606971A7CF65}" dt="2019-11-06T21:50:31.927" v="180"/>
        <pc:sldMkLst>
          <pc:docMk/>
          <pc:sldMk cId="2314072449" sldId="283"/>
        </pc:sldMkLst>
        <pc:spChg chg="mod">
          <ac:chgData name="Mario Cathomen" userId="8ab3b8fa-d99a-4078-badb-d609308c8b16" providerId="ADAL" clId="{2A3C7F3F-E7DB-47C3-92D6-606971A7CF65}" dt="2019-11-06T21:39:48.573" v="2" actId="20577"/>
          <ac:spMkLst>
            <pc:docMk/>
            <pc:sldMk cId="2314072449" sldId="283"/>
            <ac:spMk id="2" creationId="{02DF6F3C-82D2-405E-9077-BDF56146BCE8}"/>
          </ac:spMkLst>
        </pc:spChg>
      </pc:sldChg>
      <pc:sldChg chg="modSp add modTransition">
        <pc:chgData name="Mario Cathomen" userId="8ab3b8fa-d99a-4078-badb-d609308c8b16" providerId="ADAL" clId="{2A3C7F3F-E7DB-47C3-92D6-606971A7CF65}" dt="2019-11-06T21:49:13.347" v="177"/>
        <pc:sldMkLst>
          <pc:docMk/>
          <pc:sldMk cId="3168882113" sldId="284"/>
        </pc:sldMkLst>
        <pc:spChg chg="mod">
          <ac:chgData name="Mario Cathomen" userId="8ab3b8fa-d99a-4078-badb-d609308c8b16" providerId="ADAL" clId="{2A3C7F3F-E7DB-47C3-92D6-606971A7CF65}" dt="2019-11-06T21:40:06.155" v="7" actId="20577"/>
          <ac:spMkLst>
            <pc:docMk/>
            <pc:sldMk cId="3168882113" sldId="284"/>
            <ac:spMk id="2" creationId="{02DF6F3C-82D2-405E-9077-BDF56146BCE8}"/>
          </ac:spMkLst>
        </pc:spChg>
      </pc:sldChg>
      <pc:sldChg chg="modSp add modTransition">
        <pc:chgData name="Mario Cathomen" userId="8ab3b8fa-d99a-4078-badb-d609308c8b16" providerId="ADAL" clId="{2A3C7F3F-E7DB-47C3-92D6-606971A7CF65}" dt="2019-11-06T21:50:31.927" v="180"/>
        <pc:sldMkLst>
          <pc:docMk/>
          <pc:sldMk cId="1224249356" sldId="285"/>
        </pc:sldMkLst>
        <pc:spChg chg="mod">
          <ac:chgData name="Mario Cathomen" userId="8ab3b8fa-d99a-4078-badb-d609308c8b16" providerId="ADAL" clId="{2A3C7F3F-E7DB-47C3-92D6-606971A7CF65}" dt="2019-11-06T21:40:10.683" v="8" actId="20577"/>
          <ac:spMkLst>
            <pc:docMk/>
            <pc:sldMk cId="1224249356" sldId="285"/>
            <ac:spMk id="2" creationId="{02DF6F3C-82D2-405E-9077-BDF56146BCE8}"/>
          </ac:spMkLst>
        </pc:spChg>
      </pc:sldChg>
      <pc:sldChg chg="modSp add modTransition">
        <pc:chgData name="Mario Cathomen" userId="8ab3b8fa-d99a-4078-badb-d609308c8b16" providerId="ADAL" clId="{2A3C7F3F-E7DB-47C3-92D6-606971A7CF65}" dt="2019-11-06T21:49:13.347" v="177"/>
        <pc:sldMkLst>
          <pc:docMk/>
          <pc:sldMk cId="911099531" sldId="286"/>
        </pc:sldMkLst>
        <pc:spChg chg="mod">
          <ac:chgData name="Mario Cathomen" userId="8ab3b8fa-d99a-4078-badb-d609308c8b16" providerId="ADAL" clId="{2A3C7F3F-E7DB-47C3-92D6-606971A7CF65}" dt="2019-11-06T21:40:15.177" v="10" actId="20577"/>
          <ac:spMkLst>
            <pc:docMk/>
            <pc:sldMk cId="911099531" sldId="286"/>
            <ac:spMk id="2" creationId="{02DF6F3C-82D2-405E-9077-BDF56146BCE8}"/>
          </ac:spMkLst>
        </pc:spChg>
      </pc:sldChg>
      <pc:sldChg chg="modSp add modTransition">
        <pc:chgData name="Mario Cathomen" userId="8ab3b8fa-d99a-4078-badb-d609308c8b16" providerId="ADAL" clId="{2A3C7F3F-E7DB-47C3-92D6-606971A7CF65}" dt="2019-11-06T21:50:31.927" v="180"/>
        <pc:sldMkLst>
          <pc:docMk/>
          <pc:sldMk cId="2968659688" sldId="287"/>
        </pc:sldMkLst>
        <pc:spChg chg="mod">
          <ac:chgData name="Mario Cathomen" userId="8ab3b8fa-d99a-4078-badb-d609308c8b16" providerId="ADAL" clId="{2A3C7F3F-E7DB-47C3-92D6-606971A7CF65}" dt="2019-11-06T21:40:21.029" v="16" actId="20577"/>
          <ac:spMkLst>
            <pc:docMk/>
            <pc:sldMk cId="2968659688" sldId="287"/>
            <ac:spMk id="2" creationId="{02DF6F3C-82D2-405E-9077-BDF56146BCE8}"/>
          </ac:spMkLst>
        </pc:spChg>
      </pc:sldChg>
      <pc:sldChg chg="modSp add modTransition">
        <pc:chgData name="Mario Cathomen" userId="8ab3b8fa-d99a-4078-badb-d609308c8b16" providerId="ADAL" clId="{2A3C7F3F-E7DB-47C3-92D6-606971A7CF65}" dt="2019-11-06T21:49:13.347" v="177"/>
        <pc:sldMkLst>
          <pc:docMk/>
          <pc:sldMk cId="3746698677" sldId="288"/>
        </pc:sldMkLst>
        <pc:spChg chg="mod">
          <ac:chgData name="Mario Cathomen" userId="8ab3b8fa-d99a-4078-badb-d609308c8b16" providerId="ADAL" clId="{2A3C7F3F-E7DB-47C3-92D6-606971A7CF65}" dt="2019-11-06T21:40:24.511" v="18" actId="20577"/>
          <ac:spMkLst>
            <pc:docMk/>
            <pc:sldMk cId="3746698677" sldId="288"/>
            <ac:spMk id="2" creationId="{02DF6F3C-82D2-405E-9077-BDF56146BCE8}"/>
          </ac:spMkLst>
        </pc:spChg>
      </pc:sldChg>
      <pc:sldChg chg="modSp add modTransition">
        <pc:chgData name="Mario Cathomen" userId="8ab3b8fa-d99a-4078-badb-d609308c8b16" providerId="ADAL" clId="{2A3C7F3F-E7DB-47C3-92D6-606971A7CF65}" dt="2019-11-06T21:50:31.927" v="180"/>
        <pc:sldMkLst>
          <pc:docMk/>
          <pc:sldMk cId="2241384439" sldId="289"/>
        </pc:sldMkLst>
        <pc:spChg chg="mod">
          <ac:chgData name="Mario Cathomen" userId="8ab3b8fa-d99a-4078-badb-d609308c8b16" providerId="ADAL" clId="{2A3C7F3F-E7DB-47C3-92D6-606971A7CF65}" dt="2019-11-06T21:40:30.973" v="20" actId="20577"/>
          <ac:spMkLst>
            <pc:docMk/>
            <pc:sldMk cId="2241384439" sldId="289"/>
            <ac:spMk id="2" creationId="{02DF6F3C-82D2-405E-9077-BDF56146BCE8}"/>
          </ac:spMkLst>
        </pc:spChg>
        <pc:spChg chg="mod">
          <ac:chgData name="Mario Cathomen" userId="8ab3b8fa-d99a-4078-badb-d609308c8b16" providerId="ADAL" clId="{2A3C7F3F-E7DB-47C3-92D6-606971A7CF65}" dt="2019-11-06T21:44:48.081" v="123" actId="20577"/>
          <ac:spMkLst>
            <pc:docMk/>
            <pc:sldMk cId="2241384439" sldId="289"/>
            <ac:spMk id="3" creationId="{6A01CB90-0627-4F65-8D0D-63A10D72EAF1}"/>
          </ac:spMkLst>
        </pc:spChg>
      </pc:sldChg>
      <pc:sldChg chg="modSp add modTransition">
        <pc:chgData name="Mario Cathomen" userId="8ab3b8fa-d99a-4078-badb-d609308c8b16" providerId="ADAL" clId="{2A3C7F3F-E7DB-47C3-92D6-606971A7CF65}" dt="2019-11-06T21:49:13.347" v="177"/>
        <pc:sldMkLst>
          <pc:docMk/>
          <pc:sldMk cId="2066452420" sldId="290"/>
        </pc:sldMkLst>
        <pc:spChg chg="mod">
          <ac:chgData name="Mario Cathomen" userId="8ab3b8fa-d99a-4078-badb-d609308c8b16" providerId="ADAL" clId="{2A3C7F3F-E7DB-47C3-92D6-606971A7CF65}" dt="2019-11-06T21:40:34.521" v="22" actId="20577"/>
          <ac:spMkLst>
            <pc:docMk/>
            <pc:sldMk cId="2066452420" sldId="290"/>
            <ac:spMk id="2" creationId="{02DF6F3C-82D2-405E-9077-BDF56146BCE8}"/>
          </ac:spMkLst>
        </pc:spChg>
      </pc:sldChg>
      <pc:sldChg chg="modSp add modTransition">
        <pc:chgData name="Mario Cathomen" userId="8ab3b8fa-d99a-4078-badb-d609308c8b16" providerId="ADAL" clId="{2A3C7F3F-E7DB-47C3-92D6-606971A7CF65}" dt="2019-11-06T21:50:31.927" v="180"/>
        <pc:sldMkLst>
          <pc:docMk/>
          <pc:sldMk cId="2985007548" sldId="291"/>
        </pc:sldMkLst>
        <pc:spChg chg="mod">
          <ac:chgData name="Mario Cathomen" userId="8ab3b8fa-d99a-4078-badb-d609308c8b16" providerId="ADAL" clId="{2A3C7F3F-E7DB-47C3-92D6-606971A7CF65}" dt="2019-11-06T21:40:42.802" v="25" actId="20577"/>
          <ac:spMkLst>
            <pc:docMk/>
            <pc:sldMk cId="2985007548" sldId="291"/>
            <ac:spMk id="2" creationId="{02DF6F3C-82D2-405E-9077-BDF56146BCE8}"/>
          </ac:spMkLst>
        </pc:spChg>
        <pc:spChg chg="mod">
          <ac:chgData name="Mario Cathomen" userId="8ab3b8fa-d99a-4078-badb-d609308c8b16" providerId="ADAL" clId="{2A3C7F3F-E7DB-47C3-92D6-606971A7CF65}" dt="2019-11-06T21:44:23.730" v="116" actId="6549"/>
          <ac:spMkLst>
            <pc:docMk/>
            <pc:sldMk cId="2985007548" sldId="291"/>
            <ac:spMk id="3" creationId="{6A01CB90-0627-4F65-8D0D-63A10D72EAF1}"/>
          </ac:spMkLst>
        </pc:spChg>
      </pc:sldChg>
      <pc:sldChg chg="modSp add modTransition">
        <pc:chgData name="Mario Cathomen" userId="8ab3b8fa-d99a-4078-badb-d609308c8b16" providerId="ADAL" clId="{2A3C7F3F-E7DB-47C3-92D6-606971A7CF65}" dt="2019-11-06T21:49:13.347" v="177"/>
        <pc:sldMkLst>
          <pc:docMk/>
          <pc:sldMk cId="1379273540" sldId="292"/>
        </pc:sldMkLst>
        <pc:spChg chg="mod">
          <ac:chgData name="Mario Cathomen" userId="8ab3b8fa-d99a-4078-badb-d609308c8b16" providerId="ADAL" clId="{2A3C7F3F-E7DB-47C3-92D6-606971A7CF65}" dt="2019-11-06T21:40:47.204" v="27" actId="20577"/>
          <ac:spMkLst>
            <pc:docMk/>
            <pc:sldMk cId="1379273540" sldId="292"/>
            <ac:spMk id="2" creationId="{02DF6F3C-82D2-405E-9077-BDF56146BCE8}"/>
          </ac:spMkLst>
        </pc:spChg>
      </pc:sldChg>
    </pc:docChg>
  </pc:docChgLst>
  <pc:docChgLst>
    <pc:chgData name="Mario Cathomen" userId="8ab3b8fa-d99a-4078-badb-d609308c8b16" providerId="ADAL" clId="{27226F69-82A7-4F76-A2EA-B055632A3D73}"/>
    <pc:docChg chg="modSld">
      <pc:chgData name="Mario Cathomen" userId="8ab3b8fa-d99a-4078-badb-d609308c8b16" providerId="ADAL" clId="{27226F69-82A7-4F76-A2EA-B055632A3D73}" dt="2020-01-02T08:50:44.634" v="12" actId="20577"/>
      <pc:docMkLst>
        <pc:docMk/>
      </pc:docMkLst>
      <pc:sldChg chg="modSp">
        <pc:chgData name="Mario Cathomen" userId="8ab3b8fa-d99a-4078-badb-d609308c8b16" providerId="ADAL" clId="{27226F69-82A7-4F76-A2EA-B055632A3D73}" dt="2020-01-02T08:50:44.634" v="12" actId="20577"/>
        <pc:sldMkLst>
          <pc:docMk/>
          <pc:sldMk cId="3853817160" sldId="256"/>
        </pc:sldMkLst>
        <pc:spChg chg="mod">
          <ac:chgData name="Mario Cathomen" userId="8ab3b8fa-d99a-4078-badb-d609308c8b16" providerId="ADAL" clId="{27226F69-82A7-4F76-A2EA-B055632A3D73}" dt="2020-01-02T08:50:44.634" v="12" actId="20577"/>
          <ac:spMkLst>
            <pc:docMk/>
            <pc:sldMk cId="3853817160" sldId="256"/>
            <ac:spMk id="2" creationId="{2CC6EDEC-FAB9-416C-B877-FABD9C393CD9}"/>
          </ac:spMkLst>
        </pc:spChg>
        <pc:spChg chg="mod">
          <ac:chgData name="Mario Cathomen" userId="8ab3b8fa-d99a-4078-badb-d609308c8b16" providerId="ADAL" clId="{27226F69-82A7-4F76-A2EA-B055632A3D73}" dt="2020-01-02T08:49:02.561" v="3" actId="20577"/>
          <ac:spMkLst>
            <pc:docMk/>
            <pc:sldMk cId="3853817160" sldId="256"/>
            <ac:spMk id="4" creationId="{61C1C05E-B385-410F-A8D8-DE71E8E49441}"/>
          </ac:spMkLst>
        </pc:spChg>
      </pc:sldChg>
      <pc:sldChg chg="modTransition">
        <pc:chgData name="Mario Cathomen" userId="8ab3b8fa-d99a-4078-badb-d609308c8b16" providerId="ADAL" clId="{27226F69-82A7-4F76-A2EA-B055632A3D73}" dt="2020-01-02T08:48:53.328" v="1"/>
        <pc:sldMkLst>
          <pc:docMk/>
          <pc:sldMk cId="4007503165" sldId="262"/>
        </pc:sldMkLst>
      </pc:sldChg>
      <pc:sldChg chg="modTransition">
        <pc:chgData name="Mario Cathomen" userId="8ab3b8fa-d99a-4078-badb-d609308c8b16" providerId="ADAL" clId="{27226F69-82A7-4F76-A2EA-B055632A3D73}" dt="2020-01-02T08:48:53.328" v="1"/>
        <pc:sldMkLst>
          <pc:docMk/>
          <pc:sldMk cId="4224754061" sldId="264"/>
        </pc:sldMkLst>
      </pc:sldChg>
      <pc:sldChg chg="modTransition">
        <pc:chgData name="Mario Cathomen" userId="8ab3b8fa-d99a-4078-badb-d609308c8b16" providerId="ADAL" clId="{27226F69-82A7-4F76-A2EA-B055632A3D73}" dt="2020-01-02T08:48:53.328" v="1"/>
        <pc:sldMkLst>
          <pc:docMk/>
          <pc:sldMk cId="3744080999" sldId="266"/>
        </pc:sldMkLst>
      </pc:sldChg>
      <pc:sldChg chg="modTransition">
        <pc:chgData name="Mario Cathomen" userId="8ab3b8fa-d99a-4078-badb-d609308c8b16" providerId="ADAL" clId="{27226F69-82A7-4F76-A2EA-B055632A3D73}" dt="2020-01-02T08:48:53.328" v="1"/>
        <pc:sldMkLst>
          <pc:docMk/>
          <pc:sldMk cId="2420148180" sldId="268"/>
        </pc:sldMkLst>
      </pc:sldChg>
      <pc:sldChg chg="modTransition">
        <pc:chgData name="Mario Cathomen" userId="8ab3b8fa-d99a-4078-badb-d609308c8b16" providerId="ADAL" clId="{27226F69-82A7-4F76-A2EA-B055632A3D73}" dt="2020-01-02T08:48:53.328" v="1"/>
        <pc:sldMkLst>
          <pc:docMk/>
          <pc:sldMk cId="3884568785" sldId="270"/>
        </pc:sldMkLst>
      </pc:sldChg>
      <pc:sldChg chg="modTransition">
        <pc:chgData name="Mario Cathomen" userId="8ab3b8fa-d99a-4078-badb-d609308c8b16" providerId="ADAL" clId="{27226F69-82A7-4F76-A2EA-B055632A3D73}" dt="2020-01-02T08:48:53.328" v="1"/>
        <pc:sldMkLst>
          <pc:docMk/>
          <pc:sldMk cId="816773679" sldId="272"/>
        </pc:sldMkLst>
      </pc:sldChg>
      <pc:sldChg chg="modTransition">
        <pc:chgData name="Mario Cathomen" userId="8ab3b8fa-d99a-4078-badb-d609308c8b16" providerId="ADAL" clId="{27226F69-82A7-4F76-A2EA-B055632A3D73}" dt="2020-01-02T08:48:53.328" v="1"/>
        <pc:sldMkLst>
          <pc:docMk/>
          <pc:sldMk cId="2028287797" sldId="274"/>
        </pc:sldMkLst>
      </pc:sldChg>
      <pc:sldChg chg="modTransition">
        <pc:chgData name="Mario Cathomen" userId="8ab3b8fa-d99a-4078-badb-d609308c8b16" providerId="ADAL" clId="{27226F69-82A7-4F76-A2EA-B055632A3D73}" dt="2020-01-02T08:48:53.328" v="1"/>
        <pc:sldMkLst>
          <pc:docMk/>
          <pc:sldMk cId="2366821631" sldId="276"/>
        </pc:sldMkLst>
      </pc:sldChg>
      <pc:sldChg chg="modTransition">
        <pc:chgData name="Mario Cathomen" userId="8ab3b8fa-d99a-4078-badb-d609308c8b16" providerId="ADAL" clId="{27226F69-82A7-4F76-A2EA-B055632A3D73}" dt="2020-01-02T08:48:53.328" v="1"/>
        <pc:sldMkLst>
          <pc:docMk/>
          <pc:sldMk cId="171580766" sldId="278"/>
        </pc:sldMkLst>
      </pc:sldChg>
      <pc:sldChg chg="modTransition">
        <pc:chgData name="Mario Cathomen" userId="8ab3b8fa-d99a-4078-badb-d609308c8b16" providerId="ADAL" clId="{27226F69-82A7-4F76-A2EA-B055632A3D73}" dt="2020-01-02T08:48:53.328" v="1"/>
        <pc:sldMkLst>
          <pc:docMk/>
          <pc:sldMk cId="2285358181" sldId="280"/>
        </pc:sldMkLst>
      </pc:sldChg>
      <pc:sldChg chg="modTransition">
        <pc:chgData name="Mario Cathomen" userId="8ab3b8fa-d99a-4078-badb-d609308c8b16" providerId="ADAL" clId="{27226F69-82A7-4F76-A2EA-B055632A3D73}" dt="2020-01-02T08:48:53.328" v="1"/>
        <pc:sldMkLst>
          <pc:docMk/>
          <pc:sldMk cId="3168882113" sldId="284"/>
        </pc:sldMkLst>
      </pc:sldChg>
      <pc:sldChg chg="modTransition">
        <pc:chgData name="Mario Cathomen" userId="8ab3b8fa-d99a-4078-badb-d609308c8b16" providerId="ADAL" clId="{27226F69-82A7-4F76-A2EA-B055632A3D73}" dt="2020-01-02T08:48:53.328" v="1"/>
        <pc:sldMkLst>
          <pc:docMk/>
          <pc:sldMk cId="911099531" sldId="286"/>
        </pc:sldMkLst>
      </pc:sldChg>
      <pc:sldChg chg="modTransition">
        <pc:chgData name="Mario Cathomen" userId="8ab3b8fa-d99a-4078-badb-d609308c8b16" providerId="ADAL" clId="{27226F69-82A7-4F76-A2EA-B055632A3D73}" dt="2020-01-02T08:48:53.328" v="1"/>
        <pc:sldMkLst>
          <pc:docMk/>
          <pc:sldMk cId="3746698677" sldId="288"/>
        </pc:sldMkLst>
      </pc:sldChg>
      <pc:sldChg chg="modTransition">
        <pc:chgData name="Mario Cathomen" userId="8ab3b8fa-d99a-4078-badb-d609308c8b16" providerId="ADAL" clId="{27226F69-82A7-4F76-A2EA-B055632A3D73}" dt="2020-01-02T08:48:53.328" v="1"/>
        <pc:sldMkLst>
          <pc:docMk/>
          <pc:sldMk cId="2066452420" sldId="290"/>
        </pc:sldMkLst>
      </pc:sldChg>
      <pc:sldChg chg="modTransition">
        <pc:chgData name="Mario Cathomen" userId="8ab3b8fa-d99a-4078-badb-d609308c8b16" providerId="ADAL" clId="{27226F69-82A7-4F76-A2EA-B055632A3D73}" dt="2020-01-02T08:48:53.328" v="1"/>
        <pc:sldMkLst>
          <pc:docMk/>
          <pc:sldMk cId="1379273540" sldId="29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87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542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337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333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794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34216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28235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7879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6923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42865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8438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65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6EDEC-FAB9-416C-B877-FABD9C393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970946"/>
            <a:ext cx="10058400" cy="2152690"/>
          </a:xfrm>
        </p:spPr>
        <p:txBody>
          <a:bodyPr>
            <a:normAutofit/>
          </a:bodyPr>
          <a:lstStyle/>
          <a:p>
            <a:r>
              <a:rPr lang="de-CH">
                <a:latin typeface="Arial" panose="020B0604020202020204" pitchFamily="34" charset="0"/>
                <a:cs typeface="Arial" panose="020B0604020202020204" pitchFamily="34" charset="0"/>
              </a:rPr>
              <a:t>Kopfrechnen Division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2B5AB57-0FAD-4870-A681-914DC300D5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479684"/>
            <a:ext cx="10058400" cy="1143000"/>
          </a:xfrm>
        </p:spPr>
        <p:txBody>
          <a:bodyPr>
            <a:normAutofit fontScale="70000" lnSpcReduction="20000"/>
          </a:bodyPr>
          <a:lstStyle/>
          <a:p>
            <a:r>
              <a:rPr lang="de-CH" sz="6400" dirty="0">
                <a:latin typeface="Arial" panose="020B0604020202020204" pitchFamily="34" charset="0"/>
                <a:cs typeface="Arial" panose="020B0604020202020204" pitchFamily="34" charset="0"/>
              </a:rPr>
              <a:t>Set 2 </a:t>
            </a:r>
            <a:r>
              <a:rPr lang="de-CH" sz="6400">
                <a:latin typeface="Arial" panose="020B0604020202020204" pitchFamily="34" charset="0"/>
                <a:cs typeface="Arial" panose="020B0604020202020204" pitchFamily="34" charset="0"/>
              </a:rPr>
              <a:t>(orange)</a:t>
            </a:r>
            <a:endParaRPr lang="de-CH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de-CH" dirty="0"/>
            </a:br>
            <a:endParaRPr lang="de-CH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1C1C05E-B385-410F-A8D8-DE71E8E49441}"/>
              </a:ext>
            </a:extLst>
          </p:cNvPr>
          <p:cNvSpPr txBox="1"/>
          <p:nvPr/>
        </p:nvSpPr>
        <p:spPr>
          <a:xfrm>
            <a:off x="5666874" y="5147735"/>
            <a:ext cx="5427846" cy="830997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Präsentation der Aufgabe: 5 Sek.</a:t>
            </a:r>
            <a:b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Zeit zwischen den Aufgaben: 10 Sek.</a:t>
            </a:r>
          </a:p>
        </p:txBody>
      </p:sp>
    </p:spTree>
    <p:extLst>
      <p:ext uri="{BB962C8B-B14F-4D97-AF65-F5344CB8AC3E}">
        <p14:creationId xmlns:p14="http://schemas.microsoft.com/office/powerpoint/2010/main" val="385381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4</a:t>
            </a:r>
          </a:p>
        </p:txBody>
      </p:sp>
    </p:spTree>
    <p:extLst>
      <p:ext uri="{BB962C8B-B14F-4D97-AF65-F5344CB8AC3E}">
        <p14:creationId xmlns:p14="http://schemas.microsoft.com/office/powerpoint/2010/main" val="242014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8 : 2</a:t>
            </a:r>
          </a:p>
        </p:txBody>
      </p:sp>
    </p:spTree>
    <p:extLst>
      <p:ext uri="{BB962C8B-B14F-4D97-AF65-F5344CB8AC3E}">
        <p14:creationId xmlns:p14="http://schemas.microsoft.com/office/powerpoint/2010/main" val="347283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  <p:sndAc>
          <p:stSnd>
            <p:snd r:embed="rId2" name="chimes.wav"/>
          </p:stSnd>
        </p:sndAc>
      </p:transition>
    </mc:Choice>
    <mc:Fallback xmlns="">
      <p:transition spd="med" advTm="5000">
        <p:fade/>
        <p:sndAc>
          <p:stSnd>
            <p:snd r:embed="rId3" name="chimes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5</a:t>
            </a:r>
          </a:p>
        </p:txBody>
      </p:sp>
    </p:spTree>
    <p:extLst>
      <p:ext uri="{BB962C8B-B14F-4D97-AF65-F5344CB8AC3E}">
        <p14:creationId xmlns:p14="http://schemas.microsoft.com/office/powerpoint/2010/main" val="388456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6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21 : 3</a:t>
            </a:r>
          </a:p>
        </p:txBody>
      </p:sp>
    </p:spTree>
    <p:extLst>
      <p:ext uri="{BB962C8B-B14F-4D97-AF65-F5344CB8AC3E}">
        <p14:creationId xmlns:p14="http://schemas.microsoft.com/office/powerpoint/2010/main" val="203175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  <p:sndAc>
          <p:stSnd>
            <p:snd r:embed="rId2" name="chimes.wav"/>
          </p:stSnd>
        </p:sndAc>
      </p:transition>
    </mc:Choice>
    <mc:Fallback xmlns="">
      <p:transition spd="med" advTm="5000">
        <p:fade/>
        <p:sndAc>
          <p:stSnd>
            <p:snd r:embed="rId3" name="chimes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6</a:t>
            </a:r>
          </a:p>
        </p:txBody>
      </p:sp>
    </p:spTree>
    <p:extLst>
      <p:ext uri="{BB962C8B-B14F-4D97-AF65-F5344CB8AC3E}">
        <p14:creationId xmlns:p14="http://schemas.microsoft.com/office/powerpoint/2010/main" val="81677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20 : 4</a:t>
            </a:r>
          </a:p>
        </p:txBody>
      </p:sp>
    </p:spTree>
    <p:extLst>
      <p:ext uri="{BB962C8B-B14F-4D97-AF65-F5344CB8AC3E}">
        <p14:creationId xmlns:p14="http://schemas.microsoft.com/office/powerpoint/2010/main" val="193231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  <p:sndAc>
          <p:stSnd>
            <p:snd r:embed="rId2" name="chimes.wav"/>
          </p:stSnd>
        </p:sndAc>
      </p:transition>
    </mc:Choice>
    <mc:Fallback xmlns="">
      <p:transition spd="med" advTm="5000">
        <p:fade/>
        <p:sndAc>
          <p:stSnd>
            <p:snd r:embed="rId3" name="chimes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7</a:t>
            </a:r>
          </a:p>
        </p:txBody>
      </p:sp>
    </p:spTree>
    <p:extLst>
      <p:ext uri="{BB962C8B-B14F-4D97-AF65-F5344CB8AC3E}">
        <p14:creationId xmlns:p14="http://schemas.microsoft.com/office/powerpoint/2010/main" val="202828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8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40 : 5 </a:t>
            </a:r>
          </a:p>
        </p:txBody>
      </p:sp>
    </p:spTree>
    <p:extLst>
      <p:ext uri="{BB962C8B-B14F-4D97-AF65-F5344CB8AC3E}">
        <p14:creationId xmlns:p14="http://schemas.microsoft.com/office/powerpoint/2010/main" val="84314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  <p:sndAc>
          <p:stSnd>
            <p:snd r:embed="rId2" name="chimes.wav"/>
          </p:stSnd>
        </p:sndAc>
      </p:transition>
    </mc:Choice>
    <mc:Fallback xmlns="">
      <p:transition spd="med" advTm="5000">
        <p:fade/>
        <p:sndAc>
          <p:stSnd>
            <p:snd r:embed="rId3" name="chimes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8</a:t>
            </a:r>
          </a:p>
        </p:txBody>
      </p:sp>
    </p:spTree>
    <p:extLst>
      <p:ext uri="{BB962C8B-B14F-4D97-AF65-F5344CB8AC3E}">
        <p14:creationId xmlns:p14="http://schemas.microsoft.com/office/powerpoint/2010/main" val="236682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54 : 6</a:t>
            </a:r>
          </a:p>
        </p:txBody>
      </p:sp>
    </p:spTree>
    <p:extLst>
      <p:ext uri="{BB962C8B-B14F-4D97-AF65-F5344CB8AC3E}">
        <p14:creationId xmlns:p14="http://schemas.microsoft.com/office/powerpoint/2010/main" val="99552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  <p:sndAc>
          <p:stSnd>
            <p:snd r:embed="rId2" name="chimes.wav"/>
          </p:stSnd>
        </p:sndAc>
      </p:transition>
    </mc:Choice>
    <mc:Fallback xmlns="">
      <p:transition spd="med" advTm="5000">
        <p:fade/>
        <p:sndAc>
          <p:stSnd>
            <p:snd r:embed="rId3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2C31B9-5255-4B3F-ACDE-B90E59204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6000" dirty="0">
                <a:latin typeface="Arial" panose="020B0604020202020204" pitchFamily="34" charset="0"/>
                <a:cs typeface="Arial" panose="020B0604020202020204" pitchFamily="34" charset="0"/>
              </a:rPr>
              <a:t>Vorbereitung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F0737-69DD-42F9-B9B3-C8F77752F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081463"/>
            <a:ext cx="10058400" cy="1680912"/>
          </a:xfrm>
        </p:spPr>
        <p:txBody>
          <a:bodyPr>
            <a:normAutofit/>
          </a:bodyPr>
          <a:lstStyle/>
          <a:p>
            <a:pPr marL="360363" indent="-360363">
              <a:buFont typeface="Arial" panose="020B0604020202020204" pitchFamily="34" charset="0"/>
              <a:buChar char="•"/>
            </a:pPr>
            <a:r>
              <a:rPr lang="de-CH" sz="4400" dirty="0">
                <a:latin typeface="Arial" panose="020B0604020202020204" pitchFamily="34" charset="0"/>
                <a:cs typeface="Arial" panose="020B0604020202020204" pitchFamily="34" charset="0"/>
              </a:rPr>
              <a:t>Aufgabenblatt 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de-CH" sz="4400" dirty="0">
                <a:latin typeface="Arial" panose="020B0604020202020204" pitchFamily="34" charset="0"/>
                <a:cs typeface="Arial" panose="020B0604020202020204" pitchFamily="34" charset="0"/>
              </a:rPr>
              <a:t>Bleistift und Gummi </a:t>
            </a:r>
          </a:p>
          <a:p>
            <a:endParaRPr lang="de-CH" dirty="0"/>
          </a:p>
          <a:p>
            <a:pPr marL="0" indent="0">
              <a:buNone/>
            </a:pPr>
            <a:endParaRPr lang="de-CH" dirty="0"/>
          </a:p>
          <a:p>
            <a:endParaRPr lang="de-CH" dirty="0"/>
          </a:p>
          <a:p>
            <a:endParaRPr lang="de-CH" dirty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B698122-24AE-4975-8D99-D2AB0E2FB7A6}"/>
              </a:ext>
            </a:extLst>
          </p:cNvPr>
          <p:cNvSpPr txBox="1"/>
          <p:nvPr/>
        </p:nvSpPr>
        <p:spPr>
          <a:xfrm>
            <a:off x="4295274" y="4620677"/>
            <a:ext cx="6860406" cy="1200329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CH" sz="3600" dirty="0">
                <a:latin typeface="Arial" panose="020B0604020202020204" pitchFamily="34" charset="0"/>
                <a:cs typeface="Arial" panose="020B0604020202020204" pitchFamily="34" charset="0"/>
              </a:rPr>
              <a:t>Mit dem nächsten Klick läuft die Präsentation automatisch ab.</a:t>
            </a:r>
          </a:p>
        </p:txBody>
      </p:sp>
    </p:spTree>
    <p:extLst>
      <p:ext uri="{BB962C8B-B14F-4D97-AF65-F5344CB8AC3E}">
        <p14:creationId xmlns:p14="http://schemas.microsoft.com/office/powerpoint/2010/main" val="390321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9</a:t>
            </a:r>
          </a:p>
        </p:txBody>
      </p:sp>
    </p:spTree>
    <p:extLst>
      <p:ext uri="{BB962C8B-B14F-4D97-AF65-F5344CB8AC3E}">
        <p14:creationId xmlns:p14="http://schemas.microsoft.com/office/powerpoint/2010/main" val="17158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10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64 : 8</a:t>
            </a:r>
          </a:p>
        </p:txBody>
      </p:sp>
    </p:spTree>
    <p:extLst>
      <p:ext uri="{BB962C8B-B14F-4D97-AF65-F5344CB8AC3E}">
        <p14:creationId xmlns:p14="http://schemas.microsoft.com/office/powerpoint/2010/main" val="107722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  <p:sndAc>
          <p:stSnd>
            <p:snd r:embed="rId2" name="chimes.wav"/>
          </p:stSnd>
        </p:sndAc>
      </p:transition>
    </mc:Choice>
    <mc:Fallback xmlns="">
      <p:transition spd="med" advTm="5000">
        <p:fade/>
        <p:sndAc>
          <p:stSnd>
            <p:snd r:embed="rId3" name="chimes.wav"/>
          </p:stSnd>
        </p:sndAc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10</a:t>
            </a:r>
          </a:p>
        </p:txBody>
      </p:sp>
    </p:spTree>
    <p:extLst>
      <p:ext uri="{BB962C8B-B14F-4D97-AF65-F5344CB8AC3E}">
        <p14:creationId xmlns:p14="http://schemas.microsoft.com/office/powerpoint/2010/main" val="228535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11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56 : 7 </a:t>
            </a:r>
          </a:p>
        </p:txBody>
      </p:sp>
    </p:spTree>
    <p:extLst>
      <p:ext uri="{BB962C8B-B14F-4D97-AF65-F5344CB8AC3E}">
        <p14:creationId xmlns:p14="http://schemas.microsoft.com/office/powerpoint/2010/main" val="231407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  <p:sndAc>
          <p:stSnd>
            <p:snd r:embed="rId2" name="chimes.wav"/>
          </p:stSnd>
        </p:sndAc>
      </p:transition>
    </mc:Choice>
    <mc:Fallback xmlns="">
      <p:transition spd="med" advTm="5000">
        <p:fade/>
        <p:sndAc>
          <p:stSnd>
            <p:snd r:embed="rId3" name="chimes.wav"/>
          </p:stSnd>
        </p:sndAc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11</a:t>
            </a:r>
          </a:p>
        </p:txBody>
      </p:sp>
    </p:spTree>
    <p:extLst>
      <p:ext uri="{BB962C8B-B14F-4D97-AF65-F5344CB8AC3E}">
        <p14:creationId xmlns:p14="http://schemas.microsoft.com/office/powerpoint/2010/main" val="316888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12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18 : 3 </a:t>
            </a:r>
          </a:p>
        </p:txBody>
      </p:sp>
    </p:spTree>
    <p:extLst>
      <p:ext uri="{BB962C8B-B14F-4D97-AF65-F5344CB8AC3E}">
        <p14:creationId xmlns:p14="http://schemas.microsoft.com/office/powerpoint/2010/main" val="122424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  <p:sndAc>
          <p:stSnd>
            <p:snd r:embed="rId2" name="chimes.wav"/>
          </p:stSnd>
        </p:sndAc>
      </p:transition>
    </mc:Choice>
    <mc:Fallback xmlns="">
      <p:transition spd="med" advTm="5000">
        <p:fade/>
        <p:sndAc>
          <p:stSnd>
            <p:snd r:embed="rId3" name="chimes.wav"/>
          </p:stSnd>
        </p:sndAc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12</a:t>
            </a:r>
          </a:p>
        </p:txBody>
      </p:sp>
    </p:spTree>
    <p:extLst>
      <p:ext uri="{BB962C8B-B14F-4D97-AF65-F5344CB8AC3E}">
        <p14:creationId xmlns:p14="http://schemas.microsoft.com/office/powerpoint/2010/main" val="91109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13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63 : 7 </a:t>
            </a:r>
          </a:p>
        </p:txBody>
      </p:sp>
    </p:spTree>
    <p:extLst>
      <p:ext uri="{BB962C8B-B14F-4D97-AF65-F5344CB8AC3E}">
        <p14:creationId xmlns:p14="http://schemas.microsoft.com/office/powerpoint/2010/main" val="296865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  <p:sndAc>
          <p:stSnd>
            <p:snd r:embed="rId2" name="chimes.wav"/>
          </p:stSnd>
        </p:sndAc>
      </p:transition>
    </mc:Choice>
    <mc:Fallback xmlns="">
      <p:transition spd="med" advTm="5000">
        <p:fade/>
        <p:sndAc>
          <p:stSnd>
            <p:snd r:embed="rId3" name="chimes.wav"/>
          </p:stSnd>
        </p:sndAc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13</a:t>
            </a:r>
          </a:p>
        </p:txBody>
      </p:sp>
    </p:spTree>
    <p:extLst>
      <p:ext uri="{BB962C8B-B14F-4D97-AF65-F5344CB8AC3E}">
        <p14:creationId xmlns:p14="http://schemas.microsoft.com/office/powerpoint/2010/main" val="374669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14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28 : 4</a:t>
            </a:r>
          </a:p>
        </p:txBody>
      </p:sp>
    </p:spTree>
    <p:extLst>
      <p:ext uri="{BB962C8B-B14F-4D97-AF65-F5344CB8AC3E}">
        <p14:creationId xmlns:p14="http://schemas.microsoft.com/office/powerpoint/2010/main" val="224138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  <p:sndAc>
          <p:stSnd>
            <p:snd r:embed="rId2" name="chimes.wav"/>
          </p:stSnd>
        </p:sndAc>
      </p:transition>
    </mc:Choice>
    <mc:Fallback xmlns="">
      <p:transition spd="med" advTm="5000">
        <p:fade/>
        <p:sndAc>
          <p:stSnd>
            <p:snd r:embed="rId3" name="chimes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48 : 6</a:t>
            </a:r>
          </a:p>
        </p:txBody>
      </p:sp>
    </p:spTree>
    <p:extLst>
      <p:ext uri="{BB962C8B-B14F-4D97-AF65-F5344CB8AC3E}">
        <p14:creationId xmlns:p14="http://schemas.microsoft.com/office/powerpoint/2010/main" val="56211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  <p:sndAc>
          <p:stSnd>
            <p:snd r:embed="rId2" name="chimes.wav"/>
          </p:stSnd>
        </p:sndAc>
      </p:transition>
    </mc:Choice>
    <mc:Fallback xmlns="">
      <p:transition spd="med" advTm="5000">
        <p:fade/>
        <p:sndAc>
          <p:stSnd>
            <p:snd r:embed="rId3" name="chimes.wav"/>
          </p:stSnd>
        </p:sndAc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14</a:t>
            </a:r>
          </a:p>
        </p:txBody>
      </p:sp>
    </p:spTree>
    <p:extLst>
      <p:ext uri="{BB962C8B-B14F-4D97-AF65-F5344CB8AC3E}">
        <p14:creationId xmlns:p14="http://schemas.microsoft.com/office/powerpoint/2010/main" val="206645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15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45 : 5 </a:t>
            </a:r>
          </a:p>
        </p:txBody>
      </p:sp>
    </p:spTree>
    <p:extLst>
      <p:ext uri="{BB962C8B-B14F-4D97-AF65-F5344CB8AC3E}">
        <p14:creationId xmlns:p14="http://schemas.microsoft.com/office/powerpoint/2010/main" val="298500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  <p:sndAc>
          <p:stSnd>
            <p:snd r:embed="rId2" name="chimes.wav"/>
          </p:stSnd>
        </p:sndAc>
      </p:transition>
    </mc:Choice>
    <mc:Fallback xmlns="">
      <p:transition spd="med" advTm="5000">
        <p:fade/>
        <p:sndAc>
          <p:stSnd>
            <p:snd r:embed="rId3" name="chimes.wav"/>
          </p:stSnd>
        </p:sndAc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15</a:t>
            </a:r>
          </a:p>
        </p:txBody>
      </p:sp>
    </p:spTree>
    <p:extLst>
      <p:ext uri="{BB962C8B-B14F-4D97-AF65-F5344CB8AC3E}">
        <p14:creationId xmlns:p14="http://schemas.microsoft.com/office/powerpoint/2010/main" val="137927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16E768-4182-455F-80FA-6904F6CB3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754" y="639097"/>
            <a:ext cx="6253317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DE677B-62DA-49E2-8D58-E44B88ED2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753" y="4455621"/>
            <a:ext cx="6269347" cy="123861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cap="all" spc="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Drehe</a:t>
            </a:r>
            <a:r>
              <a:rPr lang="en-US" sz="2400" cap="all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Blatt um!</a:t>
            </a:r>
          </a:p>
        </p:txBody>
      </p:sp>
      <p:pic>
        <p:nvPicPr>
          <p:cNvPr id="5" name="Grafik 4" descr="Kennzeichnen">
            <a:extLst>
              <a:ext uri="{FF2B5EF4-FFF2-40B4-BE49-F238E27FC236}">
                <a16:creationId xmlns:a16="http://schemas.microsoft.com/office/drawing/2014/main" id="{E368EA2C-0D04-4BE8-98CE-62AD9CC220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3999" y="1163529"/>
            <a:ext cx="4001315" cy="400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2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5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1</a:t>
            </a:r>
          </a:p>
        </p:txBody>
      </p:sp>
    </p:spTree>
    <p:extLst>
      <p:ext uri="{BB962C8B-B14F-4D97-AF65-F5344CB8AC3E}">
        <p14:creationId xmlns:p14="http://schemas.microsoft.com/office/powerpoint/2010/main" val="422475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49 : 7 =</a:t>
            </a:r>
          </a:p>
        </p:txBody>
      </p:sp>
    </p:spTree>
    <p:extLst>
      <p:ext uri="{BB962C8B-B14F-4D97-AF65-F5344CB8AC3E}">
        <p14:creationId xmlns:p14="http://schemas.microsoft.com/office/powerpoint/2010/main" val="288865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  <p:sndAc>
          <p:stSnd>
            <p:snd r:embed="rId2" name="chimes.wav"/>
          </p:stSnd>
        </p:sndAc>
      </p:transition>
    </mc:Choice>
    <mc:Fallback xmlns="">
      <p:transition spd="med" advTm="5000">
        <p:fade/>
        <p:sndAc>
          <p:stSnd>
            <p:snd r:embed="rId3" name="chimes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2</a:t>
            </a:r>
          </a:p>
        </p:txBody>
      </p:sp>
    </p:spTree>
    <p:extLst>
      <p:ext uri="{BB962C8B-B14F-4D97-AF65-F5344CB8AC3E}">
        <p14:creationId xmlns:p14="http://schemas.microsoft.com/office/powerpoint/2010/main" val="40075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3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20 : 2</a:t>
            </a:r>
          </a:p>
        </p:txBody>
      </p:sp>
    </p:spTree>
    <p:extLst>
      <p:ext uri="{BB962C8B-B14F-4D97-AF65-F5344CB8AC3E}">
        <p14:creationId xmlns:p14="http://schemas.microsoft.com/office/powerpoint/2010/main" val="392533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  <p:sndAc>
          <p:stSnd>
            <p:snd r:embed="rId2" name="chimes.wav"/>
          </p:stSnd>
        </p:sndAc>
      </p:transition>
    </mc:Choice>
    <mc:Fallback xmlns="">
      <p:transition spd="med" advTm="5000">
        <p:fade/>
        <p:sndAc>
          <p:stSnd>
            <p:snd r:embed="rId3" name="chimes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3</a:t>
            </a:r>
          </a:p>
        </p:txBody>
      </p:sp>
    </p:spTree>
    <p:extLst>
      <p:ext uri="{BB962C8B-B14F-4D97-AF65-F5344CB8AC3E}">
        <p14:creationId xmlns:p14="http://schemas.microsoft.com/office/powerpoint/2010/main" val="374408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4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80 : 8</a:t>
            </a:r>
          </a:p>
        </p:txBody>
      </p:sp>
    </p:spTree>
    <p:extLst>
      <p:ext uri="{BB962C8B-B14F-4D97-AF65-F5344CB8AC3E}">
        <p14:creationId xmlns:p14="http://schemas.microsoft.com/office/powerpoint/2010/main" val="233372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  <p:sndAc>
          <p:stSnd>
            <p:snd r:embed="rId2" name="chimes.wav"/>
          </p:stSnd>
        </p:sndAc>
      </p:transition>
    </mc:Choice>
    <mc:Fallback xmlns="">
      <p:transition spd="med" advTm="5000">
        <p:fade/>
        <p:sndAc>
          <p:stSnd>
            <p:snd r:embed="rId3" name="chimes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Rückblick">
  <a:themeElements>
    <a:clrScheme name="Rückblic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A8A4367573B344C9A1A50BEBA53AE43" ma:contentTypeVersion="8" ma:contentTypeDescription="Ein neues Dokument erstellen." ma:contentTypeScope="" ma:versionID="31fc2cf6359820b6f120cac0f3cec667">
  <xsd:schema xmlns:xsd="http://www.w3.org/2001/XMLSchema" xmlns:xs="http://www.w3.org/2001/XMLSchema" xmlns:p="http://schemas.microsoft.com/office/2006/metadata/properties" xmlns:ns2="9c02aa78-959f-47f5-bf37-6a1d85337b27" targetNamespace="http://schemas.microsoft.com/office/2006/metadata/properties" ma:root="true" ma:fieldsID="a380ec89e0d495bd67d577f00a4ad867" ns2:_="">
    <xsd:import namespace="9c02aa78-959f-47f5-bf37-6a1d85337b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02aa78-959f-47f5-bf37-6a1d85337b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83BB87-FC65-45B4-B711-9F5FA0DF90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8CF5D6-38C2-4835-9267-3A0B3C6E16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02aa78-959f-47f5-bf37-6a1d85337b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7718047-21C1-4D63-9150-3F312ABD3B1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151</Words>
  <Application>Microsoft Office PowerPoint</Application>
  <PresentationFormat>Breitbild</PresentationFormat>
  <Paragraphs>58</Paragraphs>
  <Slides>33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Rückblick</vt:lpstr>
      <vt:lpstr>Kopfrechnen Division</vt:lpstr>
      <vt:lpstr>Vorbereitung</vt:lpstr>
      <vt:lpstr>Aufgabe 1</vt:lpstr>
      <vt:lpstr>Aufgabe 1</vt:lpstr>
      <vt:lpstr>Aufgabe 2</vt:lpstr>
      <vt:lpstr>Aufgabe 2</vt:lpstr>
      <vt:lpstr>Aufgabe 3</vt:lpstr>
      <vt:lpstr>Aufgabe 3</vt:lpstr>
      <vt:lpstr>Aufgabe 4</vt:lpstr>
      <vt:lpstr>Aufgabe 4</vt:lpstr>
      <vt:lpstr>Aufgabe 5</vt:lpstr>
      <vt:lpstr>Aufgabe 5</vt:lpstr>
      <vt:lpstr>Aufgabe 6</vt:lpstr>
      <vt:lpstr>Aufgabe 6</vt:lpstr>
      <vt:lpstr>Aufgabe 7</vt:lpstr>
      <vt:lpstr>Aufgabe 7</vt:lpstr>
      <vt:lpstr>Aufgabe 8</vt:lpstr>
      <vt:lpstr>Aufgabe 8</vt:lpstr>
      <vt:lpstr>Aufgabe 9</vt:lpstr>
      <vt:lpstr>Aufgabe 9</vt:lpstr>
      <vt:lpstr>Aufgabe 10</vt:lpstr>
      <vt:lpstr>Aufgabe 10</vt:lpstr>
      <vt:lpstr>Aufgabe 11</vt:lpstr>
      <vt:lpstr>Aufgabe 11</vt:lpstr>
      <vt:lpstr>Aufgabe 12</vt:lpstr>
      <vt:lpstr>Aufgabe 12</vt:lpstr>
      <vt:lpstr>Aufgabe 13</vt:lpstr>
      <vt:lpstr>Aufgabe 13</vt:lpstr>
      <vt:lpstr>Aufgabe 14</vt:lpstr>
      <vt:lpstr>Aufgabe 14</vt:lpstr>
      <vt:lpstr>Aufgabe 15</vt:lpstr>
      <vt:lpstr>Aufgabe 15</vt:lpstr>
      <vt:lpstr>Ende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Kopfrechnen</dc:title>
  <dc:creator>Mario Cathomen</dc:creator>
  <cp:lastModifiedBy>Mario Cathomen</cp:lastModifiedBy>
  <cp:revision>1</cp:revision>
  <dcterms:created xsi:type="dcterms:W3CDTF">2019-10-17T13:27:28Z</dcterms:created>
  <dcterms:modified xsi:type="dcterms:W3CDTF">2020-01-02T08:50:48Z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0x010100EA8A4367573B344C9A1A50BEBA53AE43</vt:lpwstr>
  </property>
</Properties>
</file>