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5" r:id="rId3"/>
    <p:sldId id="297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B378"/>
    <a:srgbClr val="97DDAD"/>
    <a:srgbClr val="86EEC6"/>
    <a:srgbClr val="00CC99"/>
    <a:srgbClr val="FFCC99"/>
    <a:srgbClr val="CCCCFF"/>
    <a:srgbClr val="188270"/>
    <a:srgbClr val="009999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5" autoAdjust="0"/>
  </p:normalViewPr>
  <p:slideViewPr>
    <p:cSldViewPr>
      <p:cViewPr varScale="1">
        <p:scale>
          <a:sx n="155" d="100"/>
          <a:sy n="155" d="100"/>
        </p:scale>
        <p:origin x="-48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028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840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27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523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108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623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36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84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0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624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4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AD8F-2DEF-4CDB-9E73-1120EEA8210B}" type="datetimeFigureOut">
              <a:rPr lang="de-CH" smtClean="0"/>
              <a:t>05.06.2017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98BD-660A-42C2-962C-3FDDE1CB6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010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7720" y="4797152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Elmar und Willi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77" y="404664"/>
            <a:ext cx="5198991" cy="6090503"/>
          </a:xfrm>
          <a:prstGeom prst="rect">
            <a:avLst/>
          </a:prstGeom>
        </p:spPr>
      </p:pic>
      <p:pic>
        <p:nvPicPr>
          <p:cNvPr id="3" name="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8487"/>
            <a:ext cx="9144000" cy="524102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5013178"/>
            <a:ext cx="4572000" cy="103633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/>
          <p:cNvSpPr/>
          <p:nvPr/>
        </p:nvSpPr>
        <p:spPr>
          <a:xfrm>
            <a:off x="4572000" y="5013177"/>
            <a:ext cx="3672408" cy="103633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9619"/>
            <a:ext cx="9144000" cy="521876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1173275"/>
            <a:ext cx="3347864" cy="1440160"/>
          </a:xfrm>
          <a:prstGeom prst="rect">
            <a:avLst/>
          </a:prstGeom>
          <a:solidFill>
            <a:srgbClr val="97D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5178"/>
            <a:ext cx="9144000" cy="5227644"/>
          </a:xfrm>
          <a:prstGeom prst="rect">
            <a:avLst/>
          </a:prstGeom>
        </p:spPr>
      </p:pic>
      <p:pic>
        <p:nvPicPr>
          <p:cNvPr id="5" name="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1272"/>
            <a:ext cx="9144000" cy="5195455"/>
          </a:xfrm>
          <a:prstGeom prst="rect">
            <a:avLst/>
          </a:prstGeom>
        </p:spPr>
      </p:pic>
      <p:pic>
        <p:nvPicPr>
          <p:cNvPr id="3" name="1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4797152"/>
            <a:ext cx="9144000" cy="1229575"/>
          </a:xfrm>
          <a:prstGeom prst="rect">
            <a:avLst/>
          </a:prstGeom>
          <a:gradFill flip="none" rotWithShape="1">
            <a:gsLst>
              <a:gs pos="0">
                <a:srgbClr val="19B378">
                  <a:shade val="30000"/>
                  <a:satMod val="115000"/>
                </a:srgbClr>
              </a:gs>
              <a:gs pos="50000">
                <a:srgbClr val="19B378">
                  <a:shade val="67500"/>
                  <a:satMod val="115000"/>
                </a:srgbClr>
              </a:gs>
              <a:gs pos="100000">
                <a:srgbClr val="19B37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73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189"/>
            <a:ext cx="9144000" cy="520762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9552" y="4365104"/>
            <a:ext cx="2448272" cy="12241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9473"/>
            <a:ext cx="9144000" cy="5228456"/>
          </a:xfrm>
          <a:prstGeom prst="rect">
            <a:avLst/>
          </a:prstGeom>
        </p:spPr>
      </p:pic>
      <p:pic>
        <p:nvPicPr>
          <p:cNvPr id="3" name="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9557"/>
            <a:ext cx="9144000" cy="5178885"/>
          </a:xfrm>
          <a:prstGeom prst="rect">
            <a:avLst/>
          </a:prstGeom>
        </p:spPr>
      </p:pic>
      <p:sp>
        <p:nvSpPr>
          <p:cNvPr id="5" name="Flussdiagramm: Alternativer Prozess 4"/>
          <p:cNvSpPr/>
          <p:nvPr/>
        </p:nvSpPr>
        <p:spPr>
          <a:xfrm>
            <a:off x="5292080" y="839557"/>
            <a:ext cx="3816424" cy="1653339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348"/>
            <a:ext cx="9144000" cy="513330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1560" y="4149080"/>
            <a:ext cx="3168352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908"/>
            <a:ext cx="9144000" cy="518018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71600" y="980728"/>
            <a:ext cx="2592288" cy="13681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4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3495"/>
            <a:ext cx="9144000" cy="5231009"/>
          </a:xfrm>
          <a:prstGeom prst="rect">
            <a:avLst/>
          </a:prstGeom>
        </p:spPr>
      </p:pic>
      <p:pic>
        <p:nvPicPr>
          <p:cNvPr id="3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67544" y="4293096"/>
            <a:ext cx="3312368" cy="175140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21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7400"/>
            <a:ext cx="9144000" cy="522319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1560" y="4509120"/>
            <a:ext cx="3168352" cy="1531479"/>
          </a:xfrm>
          <a:prstGeom prst="rect">
            <a:avLst/>
          </a:prstGeom>
          <a:solidFill>
            <a:srgbClr val="18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4074"/>
            <a:ext cx="9144000" cy="526985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292080" y="1700808"/>
            <a:ext cx="3096344" cy="1224136"/>
          </a:xfrm>
          <a:prstGeom prst="ellipse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8b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Bildschirmpräsentation (4:3)</PresentationFormat>
  <Paragraphs>1</Paragraphs>
  <Slides>13</Slides>
  <Notes>0</Notes>
  <HiddenSlides>0</HiddenSlides>
  <MMClips>13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RZSchulen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Iwan Schrackmann</cp:lastModifiedBy>
  <cp:revision>57</cp:revision>
  <dcterms:created xsi:type="dcterms:W3CDTF">2017-03-24T13:49:04Z</dcterms:created>
  <dcterms:modified xsi:type="dcterms:W3CDTF">2017-06-05T21:25:58Z</dcterms:modified>
</cp:coreProperties>
</file>