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58" r:id="rId3"/>
    <p:sldId id="266" r:id="rId4"/>
    <p:sldId id="265" r:id="rId5"/>
    <p:sldId id="263" r:id="rId6"/>
    <p:sldId id="264" r:id="rId7"/>
    <p:sldId id="267" r:id="rId8"/>
    <p:sldId id="270" r:id="rId9"/>
    <p:sldId id="274" r:id="rId10"/>
    <p:sldId id="287" r:id="rId11"/>
    <p:sldId id="28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Frank Schmid (SFN)" initials="SFS(" lastIdx="1" clrIdx="0">
    <p:extLst>
      <p:ext uri="{19B8F6BF-5375-455C-9EA6-DF929625EA0E}">
        <p15:presenceInfo xmlns:p15="http://schemas.microsoft.com/office/powerpoint/2012/main" userId="S-1-5-21-1801674531-839522115-725345543-95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191"/>
    <a:srgbClr val="FFFFFF"/>
    <a:srgbClr val="A59F95"/>
    <a:srgbClr val="ABAA8F"/>
    <a:srgbClr val="969472"/>
    <a:srgbClr val="F9FECE"/>
    <a:srgbClr val="F6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96B2A-93B7-4DEA-9938-D8B42C8EC6D1}" v="48" dt="2019-09-05T20:03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Cathomen" userId="fe35827a506a7e7a" providerId="LiveId" clId="{7A596B2A-93B7-4DEA-9938-D8B42C8EC6D1}"/>
    <pc:docChg chg="undo redo custSel mod modSld">
      <pc:chgData name="Mario Cathomen" userId="fe35827a506a7e7a" providerId="LiveId" clId="{7A596B2A-93B7-4DEA-9938-D8B42C8EC6D1}" dt="2019-09-05T20:08:05.600" v="712" actId="1076"/>
      <pc:docMkLst>
        <pc:docMk/>
      </pc:docMkLst>
      <pc:sldChg chg="addSp delSp modSp">
        <pc:chgData name="Mario Cathomen" userId="fe35827a506a7e7a" providerId="LiveId" clId="{7A596B2A-93B7-4DEA-9938-D8B42C8EC6D1}" dt="2019-09-05T20:04:27.213" v="573" actId="14100"/>
        <pc:sldMkLst>
          <pc:docMk/>
          <pc:sldMk cId="817139544" sldId="258"/>
        </pc:sldMkLst>
        <pc:spChg chg="add mod">
          <ac:chgData name="Mario Cathomen" userId="fe35827a506a7e7a" providerId="LiveId" clId="{7A596B2A-93B7-4DEA-9938-D8B42C8EC6D1}" dt="2019-09-04T14:44:23.657" v="25" actId="120"/>
          <ac:spMkLst>
            <pc:docMk/>
            <pc:sldMk cId="817139544" sldId="258"/>
            <ac:spMk id="2" creationId="{0A878A15-49D9-419D-9BC4-155B9DC97301}"/>
          </ac:spMkLst>
        </pc:spChg>
        <pc:spChg chg="mod">
          <ac:chgData name="Mario Cathomen" userId="fe35827a506a7e7a" providerId="LiveId" clId="{7A596B2A-93B7-4DEA-9938-D8B42C8EC6D1}" dt="2019-09-04T14:47:23.524" v="67" actId="14100"/>
          <ac:spMkLst>
            <pc:docMk/>
            <pc:sldMk cId="817139544" sldId="258"/>
            <ac:spMk id="3" creationId="{CF62D30B-8CDF-4523-AEFD-3458A2910C86}"/>
          </ac:spMkLst>
        </pc:spChg>
        <pc:spChg chg="mod">
          <ac:chgData name="Mario Cathomen" userId="fe35827a506a7e7a" providerId="LiveId" clId="{7A596B2A-93B7-4DEA-9938-D8B42C8EC6D1}" dt="2019-09-05T20:04:16.151" v="562" actId="255"/>
          <ac:spMkLst>
            <pc:docMk/>
            <pc:sldMk cId="817139544" sldId="258"/>
            <ac:spMk id="4" creationId="{1F6C16A8-D1E5-48B5-977C-2D94FF628768}"/>
          </ac:spMkLst>
        </pc:spChg>
        <pc:spChg chg="mod">
          <ac:chgData name="Mario Cathomen" userId="fe35827a506a7e7a" providerId="LiveId" clId="{7A596B2A-93B7-4DEA-9938-D8B42C8EC6D1}" dt="2019-09-05T20:04:27.213" v="573" actId="14100"/>
          <ac:spMkLst>
            <pc:docMk/>
            <pc:sldMk cId="817139544" sldId="258"/>
            <ac:spMk id="5" creationId="{848D4B63-2902-4DD7-A26E-80BF2A455162}"/>
          </ac:spMkLst>
        </pc:spChg>
        <pc:spChg chg="add mod">
          <ac:chgData name="Mario Cathomen" userId="fe35827a506a7e7a" providerId="LiveId" clId="{7A596B2A-93B7-4DEA-9938-D8B42C8EC6D1}" dt="2019-09-04T14:44:21.161" v="24" actId="120"/>
          <ac:spMkLst>
            <pc:docMk/>
            <pc:sldMk cId="817139544" sldId="258"/>
            <ac:spMk id="10" creationId="{72C0CD88-6D2A-4A44-9D10-5DAD53834531}"/>
          </ac:spMkLst>
        </pc:spChg>
        <pc:spChg chg="add del">
          <ac:chgData name="Mario Cathomen" userId="fe35827a506a7e7a" providerId="LiveId" clId="{7A596B2A-93B7-4DEA-9938-D8B42C8EC6D1}" dt="2019-09-04T14:45:43.903" v="41" actId="478"/>
          <ac:spMkLst>
            <pc:docMk/>
            <pc:sldMk cId="817139544" sldId="258"/>
            <ac:spMk id="13" creationId="{4DA6528E-43CE-496C-8EEC-5BA88AD0AD88}"/>
          </ac:spMkLst>
        </pc:spChg>
        <pc:spChg chg="add del">
          <ac:chgData name="Mario Cathomen" userId="fe35827a506a7e7a" providerId="LiveId" clId="{7A596B2A-93B7-4DEA-9938-D8B42C8EC6D1}" dt="2019-09-04T14:45:50.031" v="43" actId="478"/>
          <ac:spMkLst>
            <pc:docMk/>
            <pc:sldMk cId="817139544" sldId="258"/>
            <ac:spMk id="14" creationId="{395D3EEA-A3B4-4E63-97DC-FDB85C89BDA5}"/>
          </ac:spMkLst>
        </pc:spChg>
        <pc:spChg chg="add mod">
          <ac:chgData name="Mario Cathomen" userId="fe35827a506a7e7a" providerId="LiveId" clId="{7A596B2A-93B7-4DEA-9938-D8B42C8EC6D1}" dt="2019-09-04T14:46:11.553" v="46" actId="1076"/>
          <ac:spMkLst>
            <pc:docMk/>
            <pc:sldMk cId="817139544" sldId="258"/>
            <ac:spMk id="15" creationId="{21C8B8AC-2FA6-42E4-919D-712C61F52FEA}"/>
          </ac:spMkLst>
        </pc:spChg>
        <pc:picChg chg="add mod">
          <ac:chgData name="Mario Cathomen" userId="fe35827a506a7e7a" providerId="LiveId" clId="{7A596B2A-93B7-4DEA-9938-D8B42C8EC6D1}" dt="2019-09-04T14:42:28.319" v="5" actId="1076"/>
          <ac:picMkLst>
            <pc:docMk/>
            <pc:sldMk cId="817139544" sldId="258"/>
            <ac:picMk id="7" creationId="{9CEF46DD-BB3D-448E-AD45-B579B776C4FC}"/>
          </ac:picMkLst>
        </pc:picChg>
        <pc:picChg chg="del">
          <ac:chgData name="Mario Cathomen" userId="fe35827a506a7e7a" providerId="LiveId" clId="{7A596B2A-93B7-4DEA-9938-D8B42C8EC6D1}" dt="2019-09-04T14:44:27.559" v="26" actId="478"/>
          <ac:picMkLst>
            <pc:docMk/>
            <pc:sldMk cId="817139544" sldId="258"/>
            <ac:picMk id="8" creationId="{77B51DC1-DE51-4C01-BF2D-B6F08B917A9B}"/>
          </ac:picMkLst>
        </pc:picChg>
        <pc:picChg chg="del">
          <ac:chgData name="Mario Cathomen" userId="fe35827a506a7e7a" providerId="LiveId" clId="{7A596B2A-93B7-4DEA-9938-D8B42C8EC6D1}" dt="2019-09-04T14:46:13.970" v="47" actId="478"/>
          <ac:picMkLst>
            <pc:docMk/>
            <pc:sldMk cId="817139544" sldId="258"/>
            <ac:picMk id="9" creationId="{C5FCBCE3-0E10-438E-8BF9-B192D7970A07}"/>
          </ac:picMkLst>
        </pc:picChg>
        <pc:picChg chg="add mod">
          <ac:chgData name="Mario Cathomen" userId="fe35827a506a7e7a" providerId="LiveId" clId="{7A596B2A-93B7-4DEA-9938-D8B42C8EC6D1}" dt="2019-09-04T14:44:43.949" v="33" actId="14100"/>
          <ac:picMkLst>
            <pc:docMk/>
            <pc:sldMk cId="817139544" sldId="258"/>
            <ac:picMk id="12" creationId="{C4ADF4BB-0C51-4FB9-9630-46BFC3A6746D}"/>
          </ac:picMkLst>
        </pc:picChg>
        <pc:picChg chg="add mod">
          <ac:chgData name="Mario Cathomen" userId="fe35827a506a7e7a" providerId="LiveId" clId="{7A596B2A-93B7-4DEA-9938-D8B42C8EC6D1}" dt="2019-09-04T14:47:25.952" v="68" actId="1076"/>
          <ac:picMkLst>
            <pc:docMk/>
            <pc:sldMk cId="817139544" sldId="258"/>
            <ac:picMk id="17" creationId="{0F0BCAFC-5CC2-4E73-8E3B-97AB8CD2BC4A}"/>
          </ac:picMkLst>
        </pc:picChg>
        <pc:picChg chg="del">
          <ac:chgData name="Mario Cathomen" userId="fe35827a506a7e7a" providerId="LiveId" clId="{7A596B2A-93B7-4DEA-9938-D8B42C8EC6D1}" dt="2019-09-04T14:42:09.069" v="0" actId="478"/>
          <ac:picMkLst>
            <pc:docMk/>
            <pc:sldMk cId="817139544" sldId="258"/>
            <ac:picMk id="1026" creationId="{4E791DF0-BC2A-401D-87BE-6F4F151B793B}"/>
          </ac:picMkLst>
        </pc:picChg>
      </pc:sldChg>
      <pc:sldChg chg="addSp delSp modSp">
        <pc:chgData name="Mario Cathomen" userId="fe35827a506a7e7a" providerId="LiveId" clId="{7A596B2A-93B7-4DEA-9938-D8B42C8EC6D1}" dt="2019-09-05T20:06:41.548" v="658" actId="1076"/>
        <pc:sldMkLst>
          <pc:docMk/>
          <pc:sldMk cId="3082990923" sldId="263"/>
        </pc:sldMkLst>
        <pc:spChg chg="mod">
          <ac:chgData name="Mario Cathomen" userId="fe35827a506a7e7a" providerId="LiveId" clId="{7A596B2A-93B7-4DEA-9938-D8B42C8EC6D1}" dt="2019-09-05T20:06:37.595" v="657" actId="20577"/>
          <ac:spMkLst>
            <pc:docMk/>
            <pc:sldMk cId="3082990923" sldId="263"/>
            <ac:spMk id="4" creationId="{38CDAD26-9625-43E1-8A3F-912174F4E259}"/>
          </ac:spMkLst>
        </pc:spChg>
        <pc:spChg chg="mod">
          <ac:chgData name="Mario Cathomen" userId="fe35827a506a7e7a" providerId="LiveId" clId="{7A596B2A-93B7-4DEA-9938-D8B42C8EC6D1}" dt="2019-09-05T20:06:29.668" v="655" actId="1076"/>
          <ac:spMkLst>
            <pc:docMk/>
            <pc:sldMk cId="3082990923" sldId="263"/>
            <ac:spMk id="5" creationId="{0FCA674B-BB07-4757-A8F2-F0961F166042}"/>
          </ac:spMkLst>
        </pc:spChg>
        <pc:spChg chg="mod">
          <ac:chgData name="Mario Cathomen" userId="fe35827a506a7e7a" providerId="LiveId" clId="{7A596B2A-93B7-4DEA-9938-D8B42C8EC6D1}" dt="2019-09-05T20:06:41.548" v="658" actId="1076"/>
          <ac:spMkLst>
            <pc:docMk/>
            <pc:sldMk cId="3082990923" sldId="263"/>
            <ac:spMk id="7" creationId="{42C00BF2-7FF5-4B99-9F61-7752D547D1C9}"/>
          </ac:spMkLst>
        </pc:spChg>
        <pc:spChg chg="add mod">
          <ac:chgData name="Mario Cathomen" userId="fe35827a506a7e7a" providerId="LiveId" clId="{7A596B2A-93B7-4DEA-9938-D8B42C8EC6D1}" dt="2019-09-05T19:52:11.004" v="387" actId="1076"/>
          <ac:spMkLst>
            <pc:docMk/>
            <pc:sldMk cId="3082990923" sldId="263"/>
            <ac:spMk id="8" creationId="{6F3F4773-6EFB-4207-80C9-34B50E888822}"/>
          </ac:spMkLst>
        </pc:spChg>
        <pc:picChg chg="del mod">
          <ac:chgData name="Mario Cathomen" userId="fe35827a506a7e7a" providerId="LiveId" clId="{7A596B2A-93B7-4DEA-9938-D8B42C8EC6D1}" dt="2019-09-05T19:52:03.701" v="385" actId="478"/>
          <ac:picMkLst>
            <pc:docMk/>
            <pc:sldMk cId="3082990923" sldId="263"/>
            <ac:picMk id="6" creationId="{8DBF5DDE-22B2-45F3-A145-D63C6E6091DB}"/>
          </ac:picMkLst>
        </pc:picChg>
        <pc:picChg chg="add mod">
          <ac:chgData name="Mario Cathomen" userId="fe35827a506a7e7a" providerId="LiveId" clId="{7A596B2A-93B7-4DEA-9938-D8B42C8EC6D1}" dt="2019-09-05T19:52:21.872" v="389" actId="1076"/>
          <ac:picMkLst>
            <pc:docMk/>
            <pc:sldMk cId="3082990923" sldId="263"/>
            <ac:picMk id="9" creationId="{C61A3E70-4AE5-42B2-AB71-4216F50E66F6}"/>
          </ac:picMkLst>
        </pc:picChg>
      </pc:sldChg>
      <pc:sldChg chg="addSp delSp modSp">
        <pc:chgData name="Mario Cathomen" userId="fe35827a506a7e7a" providerId="LiveId" clId="{7A596B2A-93B7-4DEA-9938-D8B42C8EC6D1}" dt="2019-09-05T20:07:29.949" v="687" actId="403"/>
        <pc:sldMkLst>
          <pc:docMk/>
          <pc:sldMk cId="1595044379" sldId="264"/>
        </pc:sldMkLst>
        <pc:spChg chg="add del mod">
          <ac:chgData name="Mario Cathomen" userId="fe35827a506a7e7a" providerId="LiveId" clId="{7A596B2A-93B7-4DEA-9938-D8B42C8EC6D1}" dt="2019-09-04T15:17:49.615" v="236" actId="478"/>
          <ac:spMkLst>
            <pc:docMk/>
            <pc:sldMk cId="1595044379" sldId="264"/>
            <ac:spMk id="2" creationId="{B0BAE9C9-370B-458D-B2F9-F58C06DEFDB6}"/>
          </ac:spMkLst>
        </pc:spChg>
        <pc:spChg chg="mod">
          <ac:chgData name="Mario Cathomen" userId="fe35827a506a7e7a" providerId="LiveId" clId="{7A596B2A-93B7-4DEA-9938-D8B42C8EC6D1}" dt="2019-09-04T15:20:23.141" v="260" actId="5793"/>
          <ac:spMkLst>
            <pc:docMk/>
            <pc:sldMk cId="1595044379" sldId="264"/>
            <ac:spMk id="4" creationId="{CE8A419C-AB30-4F0A-8535-17D2C9A89C77}"/>
          </ac:spMkLst>
        </pc:spChg>
        <pc:spChg chg="mod">
          <ac:chgData name="Mario Cathomen" userId="fe35827a506a7e7a" providerId="LiveId" clId="{7A596B2A-93B7-4DEA-9938-D8B42C8EC6D1}" dt="2019-09-05T20:07:08.798" v="671" actId="14100"/>
          <ac:spMkLst>
            <pc:docMk/>
            <pc:sldMk cId="1595044379" sldId="264"/>
            <ac:spMk id="5" creationId="{718DCF73-8427-4714-866D-1A46384C0C12}"/>
          </ac:spMkLst>
        </pc:spChg>
        <pc:spChg chg="mod">
          <ac:chgData name="Mario Cathomen" userId="fe35827a506a7e7a" providerId="LiveId" clId="{7A596B2A-93B7-4DEA-9938-D8B42C8EC6D1}" dt="2019-09-05T20:07:29.949" v="687" actId="403"/>
          <ac:spMkLst>
            <pc:docMk/>
            <pc:sldMk cId="1595044379" sldId="264"/>
            <ac:spMk id="6" creationId="{851681D9-A719-41EF-BF88-72DCD086571D}"/>
          </ac:spMkLst>
        </pc:spChg>
        <pc:spChg chg="add del mod">
          <ac:chgData name="Mario Cathomen" userId="fe35827a506a7e7a" providerId="LiveId" clId="{7A596B2A-93B7-4DEA-9938-D8B42C8EC6D1}" dt="2019-09-04T15:17:19.194" v="228" actId="478"/>
          <ac:spMkLst>
            <pc:docMk/>
            <pc:sldMk cId="1595044379" sldId="264"/>
            <ac:spMk id="9" creationId="{FA11FF36-526F-4C52-BC96-A93459095C78}"/>
          </ac:spMkLst>
        </pc:spChg>
        <pc:spChg chg="add mod">
          <ac:chgData name="Mario Cathomen" userId="fe35827a506a7e7a" providerId="LiveId" clId="{7A596B2A-93B7-4DEA-9938-D8B42C8EC6D1}" dt="2019-09-04T15:17:16.126" v="227" actId="1076"/>
          <ac:spMkLst>
            <pc:docMk/>
            <pc:sldMk cId="1595044379" sldId="264"/>
            <ac:spMk id="10" creationId="{3ACCC84F-FD37-44E6-B408-E9916DBADA28}"/>
          </ac:spMkLst>
        </pc:spChg>
        <pc:spChg chg="add mod">
          <ac:chgData name="Mario Cathomen" userId="fe35827a506a7e7a" providerId="LiveId" clId="{7A596B2A-93B7-4DEA-9938-D8B42C8EC6D1}" dt="2019-09-04T15:19:20.900" v="239" actId="1076"/>
          <ac:spMkLst>
            <pc:docMk/>
            <pc:sldMk cId="1595044379" sldId="264"/>
            <ac:spMk id="13" creationId="{8F6B5EF8-7B98-451D-AD6B-4DA72217408E}"/>
          </ac:spMkLst>
        </pc:spChg>
        <pc:picChg chg="del mod">
          <ac:chgData name="Mario Cathomen" userId="fe35827a506a7e7a" providerId="LiveId" clId="{7A596B2A-93B7-4DEA-9938-D8B42C8EC6D1}" dt="2019-09-05T19:52:26.216" v="390" actId="478"/>
          <ac:picMkLst>
            <pc:docMk/>
            <pc:sldMk cId="1595044379" sldId="264"/>
            <ac:picMk id="7" creationId="{72F76128-7E69-4BA0-A45B-969F4D318DBC}"/>
          </ac:picMkLst>
        </pc:picChg>
        <pc:picChg chg="del">
          <ac:chgData name="Mario Cathomen" userId="fe35827a506a7e7a" providerId="LiveId" clId="{7A596B2A-93B7-4DEA-9938-D8B42C8EC6D1}" dt="2019-09-04T15:15:45.853" v="202" actId="478"/>
          <ac:picMkLst>
            <pc:docMk/>
            <pc:sldMk cId="1595044379" sldId="264"/>
            <ac:picMk id="8" creationId="{E1CF89DA-958B-4C48-A5AB-956C9822A99B}"/>
          </ac:picMkLst>
        </pc:picChg>
        <pc:picChg chg="add mod">
          <ac:chgData name="Mario Cathomen" userId="fe35827a506a7e7a" providerId="LiveId" clId="{7A596B2A-93B7-4DEA-9938-D8B42C8EC6D1}" dt="2019-09-04T15:19:49.599" v="249" actId="1076"/>
          <ac:picMkLst>
            <pc:docMk/>
            <pc:sldMk cId="1595044379" sldId="264"/>
            <ac:picMk id="12" creationId="{8DA8CEFA-1EB7-40CE-9A37-BBCA9989DB2C}"/>
          </ac:picMkLst>
        </pc:picChg>
        <pc:picChg chg="add mod">
          <ac:chgData name="Mario Cathomen" userId="fe35827a506a7e7a" providerId="LiveId" clId="{7A596B2A-93B7-4DEA-9938-D8B42C8EC6D1}" dt="2019-09-04T15:19:44.823" v="246" actId="14100"/>
          <ac:picMkLst>
            <pc:docMk/>
            <pc:sldMk cId="1595044379" sldId="264"/>
            <ac:picMk id="15" creationId="{2CABDA12-03B9-456A-A076-56E60BB0E1B6}"/>
          </ac:picMkLst>
        </pc:picChg>
        <pc:picChg chg="add mod">
          <ac:chgData name="Mario Cathomen" userId="fe35827a506a7e7a" providerId="LiveId" clId="{7A596B2A-93B7-4DEA-9938-D8B42C8EC6D1}" dt="2019-09-05T19:52:29.220" v="392" actId="1076"/>
          <ac:picMkLst>
            <pc:docMk/>
            <pc:sldMk cId="1595044379" sldId="264"/>
            <ac:picMk id="17" creationId="{A28A3849-DB73-476F-9D6D-7FA7B04EA2CE}"/>
          </ac:picMkLst>
        </pc:picChg>
        <pc:picChg chg="del">
          <ac:chgData name="Mario Cathomen" userId="fe35827a506a7e7a" providerId="LiveId" clId="{7A596B2A-93B7-4DEA-9938-D8B42C8EC6D1}" dt="2019-09-04T15:15:51.248" v="205" actId="478"/>
          <ac:picMkLst>
            <pc:docMk/>
            <pc:sldMk cId="1595044379" sldId="264"/>
            <ac:picMk id="2050" creationId="{DE943EC4-03FD-4B54-9659-B1DA3F1F9A04}"/>
          </ac:picMkLst>
        </pc:picChg>
      </pc:sldChg>
      <pc:sldChg chg="addSp delSp modSp">
        <pc:chgData name="Mario Cathomen" userId="fe35827a506a7e7a" providerId="LiveId" clId="{7A596B2A-93B7-4DEA-9938-D8B42C8EC6D1}" dt="2019-09-05T20:06:52.078" v="660" actId="1076"/>
        <pc:sldMkLst>
          <pc:docMk/>
          <pc:sldMk cId="3125342950" sldId="265"/>
        </pc:sldMkLst>
        <pc:spChg chg="mod">
          <ac:chgData name="Mario Cathomen" userId="fe35827a506a7e7a" providerId="LiveId" clId="{7A596B2A-93B7-4DEA-9938-D8B42C8EC6D1}" dt="2019-09-04T14:52:55.616" v="155" actId="20577"/>
          <ac:spMkLst>
            <pc:docMk/>
            <pc:sldMk cId="3125342950" sldId="265"/>
            <ac:spMk id="4" creationId="{0AAD4802-1D20-4B1C-9D65-480F989EB59C}"/>
          </ac:spMkLst>
        </pc:spChg>
        <pc:spChg chg="mod">
          <ac:chgData name="Mario Cathomen" userId="fe35827a506a7e7a" providerId="LiveId" clId="{7A596B2A-93B7-4DEA-9938-D8B42C8EC6D1}" dt="2019-09-05T20:06:49.570" v="659" actId="1076"/>
          <ac:spMkLst>
            <pc:docMk/>
            <pc:sldMk cId="3125342950" sldId="265"/>
            <ac:spMk id="5" creationId="{82D29D60-E2CD-49B5-98FC-8596497BB2C4}"/>
          </ac:spMkLst>
        </pc:spChg>
        <pc:spChg chg="mod">
          <ac:chgData name="Mario Cathomen" userId="fe35827a506a7e7a" providerId="LiveId" clId="{7A596B2A-93B7-4DEA-9938-D8B42C8EC6D1}" dt="2019-09-05T20:06:52.078" v="660" actId="1076"/>
          <ac:spMkLst>
            <pc:docMk/>
            <pc:sldMk cId="3125342950" sldId="265"/>
            <ac:spMk id="6" creationId="{60BA19B5-8DD1-4EB8-B9C8-50FAD28CB45F}"/>
          </ac:spMkLst>
        </pc:spChg>
        <pc:spChg chg="add mod">
          <ac:chgData name="Mario Cathomen" userId="fe35827a506a7e7a" providerId="LiveId" clId="{7A596B2A-93B7-4DEA-9938-D8B42C8EC6D1}" dt="2019-09-05T19:51:57.785" v="384" actId="1076"/>
          <ac:spMkLst>
            <pc:docMk/>
            <pc:sldMk cId="3125342950" sldId="265"/>
            <ac:spMk id="9" creationId="{83D87A9D-92B8-4890-B675-D9A854BB7FF3}"/>
          </ac:spMkLst>
        </pc:spChg>
        <pc:picChg chg="del mod">
          <ac:chgData name="Mario Cathomen" userId="fe35827a506a7e7a" providerId="LiveId" clId="{7A596B2A-93B7-4DEA-9938-D8B42C8EC6D1}" dt="2019-09-05T19:50:30.865" v="378" actId="478"/>
          <ac:picMkLst>
            <pc:docMk/>
            <pc:sldMk cId="3125342950" sldId="265"/>
            <ac:picMk id="7" creationId="{CE0BE78D-9BA0-478F-9118-620DF09BDAE6}"/>
          </ac:picMkLst>
        </pc:picChg>
        <pc:picChg chg="add mod">
          <ac:chgData name="Mario Cathomen" userId="fe35827a506a7e7a" providerId="LiveId" clId="{7A596B2A-93B7-4DEA-9938-D8B42C8EC6D1}" dt="2019-09-05T19:50:32.883" v="380" actId="1076"/>
          <ac:picMkLst>
            <pc:docMk/>
            <pc:sldMk cId="3125342950" sldId="265"/>
            <ac:picMk id="8" creationId="{40E4B971-06E7-4D2B-8BC7-27C18D0E99ED}"/>
          </ac:picMkLst>
        </pc:picChg>
      </pc:sldChg>
      <pc:sldChg chg="addSp delSp modSp">
        <pc:chgData name="Mario Cathomen" userId="fe35827a506a7e7a" providerId="LiveId" clId="{7A596B2A-93B7-4DEA-9938-D8B42C8EC6D1}" dt="2019-09-05T20:04:58.873" v="601" actId="403"/>
        <pc:sldMkLst>
          <pc:docMk/>
          <pc:sldMk cId="2303463340" sldId="266"/>
        </pc:sldMkLst>
        <pc:spChg chg="mod">
          <ac:chgData name="Mario Cathomen" userId="fe35827a506a7e7a" providerId="LiveId" clId="{7A596B2A-93B7-4DEA-9938-D8B42C8EC6D1}" dt="2019-09-04T14:47:48.549" v="75" actId="5793"/>
          <ac:spMkLst>
            <pc:docMk/>
            <pc:sldMk cId="2303463340" sldId="266"/>
            <ac:spMk id="2" creationId="{92F4A345-94A1-4700-B3FD-78EB78D9D3E2}"/>
          </ac:spMkLst>
        </pc:spChg>
        <pc:spChg chg="mod">
          <ac:chgData name="Mario Cathomen" userId="fe35827a506a7e7a" providerId="LiveId" clId="{7A596B2A-93B7-4DEA-9938-D8B42C8EC6D1}" dt="2019-09-05T20:04:58.873" v="601" actId="403"/>
          <ac:spMkLst>
            <pc:docMk/>
            <pc:sldMk cId="2303463340" sldId="266"/>
            <ac:spMk id="3" creationId="{A0DC0169-03B9-4794-AAC1-8B2DA055CA08}"/>
          </ac:spMkLst>
        </pc:spChg>
        <pc:spChg chg="add mod">
          <ac:chgData name="Mario Cathomen" userId="fe35827a506a7e7a" providerId="LiveId" clId="{7A596B2A-93B7-4DEA-9938-D8B42C8EC6D1}" dt="2019-09-04T14:48:30.538" v="78" actId="1076"/>
          <ac:spMkLst>
            <pc:docMk/>
            <pc:sldMk cId="2303463340" sldId="266"/>
            <ac:spMk id="4" creationId="{020D247D-11A6-45DC-918F-BA740CEE9DAD}"/>
          </ac:spMkLst>
        </pc:spChg>
        <pc:spChg chg="mod">
          <ac:chgData name="Mario Cathomen" userId="fe35827a506a7e7a" providerId="LiveId" clId="{7A596B2A-93B7-4DEA-9938-D8B42C8EC6D1}" dt="2019-09-05T20:04:45.012" v="585" actId="14100"/>
          <ac:spMkLst>
            <pc:docMk/>
            <pc:sldMk cId="2303463340" sldId="266"/>
            <ac:spMk id="5" creationId="{8F39CA75-F0C0-473B-A23B-4077971942ED}"/>
          </ac:spMkLst>
        </pc:spChg>
        <pc:spChg chg="add mod">
          <ac:chgData name="Mario Cathomen" userId="fe35827a506a7e7a" providerId="LiveId" clId="{7A596B2A-93B7-4DEA-9938-D8B42C8EC6D1}" dt="2019-09-04T15:19:28.709" v="240" actId="1076"/>
          <ac:spMkLst>
            <pc:docMk/>
            <pc:sldMk cId="2303463340" sldId="266"/>
            <ac:spMk id="11" creationId="{DF85B8D0-0EED-4775-B4B8-B6B02C44DDF6}"/>
          </ac:spMkLst>
        </pc:spChg>
        <pc:spChg chg="add mod">
          <ac:chgData name="Mario Cathomen" userId="fe35827a506a7e7a" providerId="LiveId" clId="{7A596B2A-93B7-4DEA-9938-D8B42C8EC6D1}" dt="2019-09-05T19:51:49.550" v="382" actId="1076"/>
          <ac:spMkLst>
            <pc:docMk/>
            <pc:sldMk cId="2303463340" sldId="266"/>
            <ac:spMk id="15" creationId="{44E6DFDC-AC95-4CF3-8003-7E5882BDE1DE}"/>
          </ac:spMkLst>
        </pc:spChg>
        <pc:picChg chg="del mod">
          <ac:chgData name="Mario Cathomen" userId="fe35827a506a7e7a" providerId="LiveId" clId="{7A596B2A-93B7-4DEA-9938-D8B42C8EC6D1}" dt="2019-09-05T19:50:22.285" v="375" actId="478"/>
          <ac:picMkLst>
            <pc:docMk/>
            <pc:sldMk cId="2303463340" sldId="266"/>
            <ac:picMk id="6" creationId="{03435385-0BF2-40D2-8DE6-37CEF2B20256}"/>
          </ac:picMkLst>
        </pc:picChg>
        <pc:picChg chg="del">
          <ac:chgData name="Mario Cathomen" userId="fe35827a506a7e7a" providerId="LiveId" clId="{7A596B2A-93B7-4DEA-9938-D8B42C8EC6D1}" dt="2019-09-04T14:48:33.066" v="79" actId="478"/>
          <ac:picMkLst>
            <pc:docMk/>
            <pc:sldMk cId="2303463340" sldId="266"/>
            <ac:picMk id="7" creationId="{61FABDB7-3BA2-4A70-99F5-F14F731179FF}"/>
          </ac:picMkLst>
        </pc:picChg>
        <pc:picChg chg="del">
          <ac:chgData name="Mario Cathomen" userId="fe35827a506a7e7a" providerId="LiveId" clId="{7A596B2A-93B7-4DEA-9938-D8B42C8EC6D1}" dt="2019-09-04T14:49:50.272" v="93" actId="478"/>
          <ac:picMkLst>
            <pc:docMk/>
            <pc:sldMk cId="2303463340" sldId="266"/>
            <ac:picMk id="8" creationId="{C4B928E6-BEF6-420E-98EF-929D18ABD50D}"/>
          </ac:picMkLst>
        </pc:picChg>
        <pc:picChg chg="add mod">
          <ac:chgData name="Mario Cathomen" userId="fe35827a506a7e7a" providerId="LiveId" clId="{7A596B2A-93B7-4DEA-9938-D8B42C8EC6D1}" dt="2019-09-04T14:50:19.270" v="103" actId="1076"/>
          <ac:picMkLst>
            <pc:docMk/>
            <pc:sldMk cId="2303463340" sldId="266"/>
            <ac:picMk id="10" creationId="{A42E0D42-7CF9-4ED3-99DB-FBE08390A59A}"/>
          </ac:picMkLst>
        </pc:picChg>
        <pc:picChg chg="add mod">
          <ac:chgData name="Mario Cathomen" userId="fe35827a506a7e7a" providerId="LiveId" clId="{7A596B2A-93B7-4DEA-9938-D8B42C8EC6D1}" dt="2019-09-04T14:50:13.735" v="101" actId="1076"/>
          <ac:picMkLst>
            <pc:docMk/>
            <pc:sldMk cId="2303463340" sldId="266"/>
            <ac:picMk id="13" creationId="{DE6C9C26-37CD-4BD0-92B6-878CB69C3067}"/>
          </ac:picMkLst>
        </pc:picChg>
        <pc:picChg chg="add mod">
          <ac:chgData name="Mario Cathomen" userId="fe35827a506a7e7a" providerId="LiveId" clId="{7A596B2A-93B7-4DEA-9938-D8B42C8EC6D1}" dt="2019-09-05T19:50:26.458" v="377" actId="1076"/>
          <ac:picMkLst>
            <pc:docMk/>
            <pc:sldMk cId="2303463340" sldId="266"/>
            <ac:picMk id="14" creationId="{F80E3789-CA65-409B-B57F-0C0B83F2025F}"/>
          </ac:picMkLst>
        </pc:picChg>
      </pc:sldChg>
      <pc:sldChg chg="addSp delSp modSp">
        <pc:chgData name="Mario Cathomen" userId="fe35827a506a7e7a" providerId="LiveId" clId="{7A596B2A-93B7-4DEA-9938-D8B42C8EC6D1}" dt="2019-09-05T20:08:05.600" v="712" actId="1076"/>
        <pc:sldMkLst>
          <pc:docMk/>
          <pc:sldMk cId="597722757" sldId="267"/>
        </pc:sldMkLst>
        <pc:spChg chg="mod">
          <ac:chgData name="Mario Cathomen" userId="fe35827a506a7e7a" providerId="LiveId" clId="{7A596B2A-93B7-4DEA-9938-D8B42C8EC6D1}" dt="2019-09-05T20:08:03.911" v="711" actId="1076"/>
          <ac:spMkLst>
            <pc:docMk/>
            <pc:sldMk cId="597722757" sldId="267"/>
            <ac:spMk id="2" creationId="{CF42A0B4-589E-423B-B74F-8E69D732FF42}"/>
          </ac:spMkLst>
        </pc:spChg>
        <pc:spChg chg="mod">
          <ac:chgData name="Mario Cathomen" userId="fe35827a506a7e7a" providerId="LiveId" clId="{7A596B2A-93B7-4DEA-9938-D8B42C8EC6D1}" dt="2019-09-04T15:21:35.125" v="316" actId="1076"/>
          <ac:spMkLst>
            <pc:docMk/>
            <pc:sldMk cId="597722757" sldId="267"/>
            <ac:spMk id="3" creationId="{269FFE4F-B874-41B1-996B-7A3CFDE6C333}"/>
          </ac:spMkLst>
        </pc:spChg>
        <pc:spChg chg="mod">
          <ac:chgData name="Mario Cathomen" userId="fe35827a506a7e7a" providerId="LiveId" clId="{7A596B2A-93B7-4DEA-9938-D8B42C8EC6D1}" dt="2019-09-05T20:08:05.600" v="712" actId="1076"/>
          <ac:spMkLst>
            <pc:docMk/>
            <pc:sldMk cId="597722757" sldId="267"/>
            <ac:spMk id="5" creationId="{817A8526-24C3-4A93-956C-A38D9AEEAE5D}"/>
          </ac:spMkLst>
        </pc:spChg>
        <pc:spChg chg="add mod">
          <ac:chgData name="Mario Cathomen" userId="fe35827a506a7e7a" providerId="LiveId" clId="{7A596B2A-93B7-4DEA-9938-D8B42C8EC6D1}" dt="2019-09-05T19:53:38.867" v="405" actId="1076"/>
          <ac:spMkLst>
            <pc:docMk/>
            <pc:sldMk cId="597722757" sldId="267"/>
            <ac:spMk id="7" creationId="{AEDB24E3-D1F4-4B67-ACE0-64CCBA9A8D90}"/>
          </ac:spMkLst>
        </pc:spChg>
        <pc:picChg chg="del mod">
          <ac:chgData name="Mario Cathomen" userId="fe35827a506a7e7a" providerId="LiveId" clId="{7A596B2A-93B7-4DEA-9938-D8B42C8EC6D1}" dt="2019-09-05T19:52:39.157" v="393" actId="478"/>
          <ac:picMkLst>
            <pc:docMk/>
            <pc:sldMk cId="597722757" sldId="267"/>
            <ac:picMk id="4" creationId="{59222E43-44DA-47D5-BA34-8F11C6E62A13}"/>
          </ac:picMkLst>
        </pc:picChg>
        <pc:picChg chg="add mod">
          <ac:chgData name="Mario Cathomen" userId="fe35827a506a7e7a" providerId="LiveId" clId="{7A596B2A-93B7-4DEA-9938-D8B42C8EC6D1}" dt="2019-09-05T19:52:43.236" v="395" actId="1076"/>
          <ac:picMkLst>
            <pc:docMk/>
            <pc:sldMk cId="597722757" sldId="267"/>
            <ac:picMk id="6" creationId="{B2E9BB82-2CAB-4845-AE65-F158DC661D2B}"/>
          </ac:picMkLst>
        </pc:picChg>
      </pc:sldChg>
      <pc:sldChg chg="addSp delSp modSp">
        <pc:chgData name="Mario Cathomen" userId="fe35827a506a7e7a" providerId="LiveId" clId="{7A596B2A-93B7-4DEA-9938-D8B42C8EC6D1}" dt="2019-09-05T19:56:31.759" v="435" actId="1076"/>
        <pc:sldMkLst>
          <pc:docMk/>
          <pc:sldMk cId="4248206412" sldId="270"/>
        </pc:sldMkLst>
        <pc:spChg chg="mod">
          <ac:chgData name="Mario Cathomen" userId="fe35827a506a7e7a" providerId="LiveId" clId="{7A596B2A-93B7-4DEA-9938-D8B42C8EC6D1}" dt="2019-09-04T15:30:00.729" v="358" actId="1076"/>
          <ac:spMkLst>
            <pc:docMk/>
            <pc:sldMk cId="4248206412" sldId="270"/>
            <ac:spMk id="2" creationId="{D8B0B07C-5023-471B-83CE-F8C800264A1D}"/>
          </ac:spMkLst>
        </pc:spChg>
        <pc:spChg chg="del">
          <ac:chgData name="Mario Cathomen" userId="fe35827a506a7e7a" providerId="LiveId" clId="{7A596B2A-93B7-4DEA-9938-D8B42C8EC6D1}" dt="2019-09-05T19:43:01.618" v="374" actId="478"/>
          <ac:spMkLst>
            <pc:docMk/>
            <pc:sldMk cId="4248206412" sldId="270"/>
            <ac:spMk id="3" creationId="{2C52BE7C-DD78-4F59-80F6-7F3276DC12EE}"/>
          </ac:spMkLst>
        </pc:spChg>
        <pc:spChg chg="mod">
          <ac:chgData name="Mario Cathomen" userId="fe35827a506a7e7a" providerId="LiveId" clId="{7A596B2A-93B7-4DEA-9938-D8B42C8EC6D1}" dt="2019-09-05T19:56:31.759" v="435" actId="1076"/>
          <ac:spMkLst>
            <pc:docMk/>
            <pc:sldMk cId="4248206412" sldId="270"/>
            <ac:spMk id="7" creationId="{0B05B3E4-1D69-4148-83DC-4C249ACAF9ED}"/>
          </ac:spMkLst>
        </pc:spChg>
        <pc:spChg chg="add mod">
          <ac:chgData name="Mario Cathomen" userId="fe35827a506a7e7a" providerId="LiveId" clId="{7A596B2A-93B7-4DEA-9938-D8B42C8EC6D1}" dt="2019-09-04T15:29:47.734" v="355" actId="1076"/>
          <ac:spMkLst>
            <pc:docMk/>
            <pc:sldMk cId="4248206412" sldId="270"/>
            <ac:spMk id="8" creationId="{74E5FD5C-DA2F-453B-B604-C0C28C488292}"/>
          </ac:spMkLst>
        </pc:spChg>
        <pc:spChg chg="mod">
          <ac:chgData name="Mario Cathomen" userId="fe35827a506a7e7a" providerId="LiveId" clId="{7A596B2A-93B7-4DEA-9938-D8B42C8EC6D1}" dt="2019-09-04T15:29:43.954" v="354" actId="1076"/>
          <ac:spMkLst>
            <pc:docMk/>
            <pc:sldMk cId="4248206412" sldId="270"/>
            <ac:spMk id="9" creationId="{C387DA8F-5403-42E7-90AE-0F88DCB3053E}"/>
          </ac:spMkLst>
        </pc:spChg>
        <pc:spChg chg="add mod">
          <ac:chgData name="Mario Cathomen" userId="fe35827a506a7e7a" providerId="LiveId" clId="{7A596B2A-93B7-4DEA-9938-D8B42C8EC6D1}" dt="2019-09-04T15:30:21.891" v="359" actId="108"/>
          <ac:spMkLst>
            <pc:docMk/>
            <pc:sldMk cId="4248206412" sldId="270"/>
            <ac:spMk id="12" creationId="{38494E03-AA8F-4A5E-8812-6447BB75F303}"/>
          </ac:spMkLst>
        </pc:spChg>
        <pc:spChg chg="add">
          <ac:chgData name="Mario Cathomen" userId="fe35827a506a7e7a" providerId="LiveId" clId="{7A596B2A-93B7-4DEA-9938-D8B42C8EC6D1}" dt="2019-09-05T19:53:44.372" v="406"/>
          <ac:spMkLst>
            <pc:docMk/>
            <pc:sldMk cId="4248206412" sldId="270"/>
            <ac:spMk id="15" creationId="{013EFCA1-AD64-49BE-B215-C0F5D2CAC31F}"/>
          </ac:spMkLst>
        </pc:spChg>
        <pc:picChg chg="del">
          <ac:chgData name="Mario Cathomen" userId="fe35827a506a7e7a" providerId="LiveId" clId="{7A596B2A-93B7-4DEA-9938-D8B42C8EC6D1}" dt="2019-09-04T15:29:12.856" v="346" actId="478"/>
          <ac:picMkLst>
            <pc:docMk/>
            <pc:sldMk cId="4248206412" sldId="270"/>
            <ac:picMk id="10" creationId="{69C0953A-A324-4E3C-91DC-DE0E6DD36726}"/>
          </ac:picMkLst>
        </pc:picChg>
        <pc:picChg chg="del mod">
          <ac:chgData name="Mario Cathomen" userId="fe35827a506a7e7a" providerId="LiveId" clId="{7A596B2A-93B7-4DEA-9938-D8B42C8EC6D1}" dt="2019-09-05T19:52:52.287" v="396" actId="478"/>
          <ac:picMkLst>
            <pc:docMk/>
            <pc:sldMk cId="4248206412" sldId="270"/>
            <ac:picMk id="11" creationId="{E1D1EA8E-1D7D-4517-B290-A2E116CE1086}"/>
          </ac:picMkLst>
        </pc:picChg>
        <pc:picChg chg="add mod">
          <ac:chgData name="Mario Cathomen" userId="fe35827a506a7e7a" providerId="LiveId" clId="{7A596B2A-93B7-4DEA-9938-D8B42C8EC6D1}" dt="2019-09-05T19:52:57.513" v="398" actId="1076"/>
          <ac:picMkLst>
            <pc:docMk/>
            <pc:sldMk cId="4248206412" sldId="270"/>
            <ac:picMk id="14" creationId="{A05D961B-C02A-4667-9D16-D031CE7F49B4}"/>
          </ac:picMkLst>
        </pc:picChg>
        <pc:picChg chg="del">
          <ac:chgData name="Mario Cathomen" userId="fe35827a506a7e7a" providerId="LiveId" clId="{7A596B2A-93B7-4DEA-9938-D8B42C8EC6D1}" dt="2019-09-04T15:28:44.716" v="329" actId="478"/>
          <ac:picMkLst>
            <pc:docMk/>
            <pc:sldMk cId="4248206412" sldId="270"/>
            <ac:picMk id="3074" creationId="{594DBD83-3958-4588-B09C-94DEC956419C}"/>
          </ac:picMkLst>
        </pc:picChg>
      </pc:sldChg>
      <pc:sldChg chg="addSp delSp modSp">
        <pc:chgData name="Mario Cathomen" userId="fe35827a506a7e7a" providerId="LiveId" clId="{7A596B2A-93B7-4DEA-9938-D8B42C8EC6D1}" dt="2019-09-05T20:00:14.547" v="478" actId="1076"/>
        <pc:sldMkLst>
          <pc:docMk/>
          <pc:sldMk cId="2330422579" sldId="274"/>
        </pc:sldMkLst>
        <pc:spChg chg="add mod">
          <ac:chgData name="Mario Cathomen" userId="fe35827a506a7e7a" providerId="LiveId" clId="{7A596B2A-93B7-4DEA-9938-D8B42C8EC6D1}" dt="2019-09-05T19:58:06.744" v="449" actId="1076"/>
          <ac:spMkLst>
            <pc:docMk/>
            <pc:sldMk cId="2330422579" sldId="274"/>
            <ac:spMk id="2" creationId="{E75645E0-9F2D-442C-BFB2-16D725255C34}"/>
          </ac:spMkLst>
        </pc:spChg>
        <pc:spChg chg="mod">
          <ac:chgData name="Mario Cathomen" userId="fe35827a506a7e7a" providerId="LiveId" clId="{7A596B2A-93B7-4DEA-9938-D8B42C8EC6D1}" dt="2019-09-05T19:56:49.139" v="444" actId="20577"/>
          <ac:spMkLst>
            <pc:docMk/>
            <pc:sldMk cId="2330422579" sldId="274"/>
            <ac:spMk id="5" creationId="{C37A5693-B530-453A-A72B-A7691ECB1DF6}"/>
          </ac:spMkLst>
        </pc:spChg>
        <pc:spChg chg="mod">
          <ac:chgData name="Mario Cathomen" userId="fe35827a506a7e7a" providerId="LiveId" clId="{7A596B2A-93B7-4DEA-9938-D8B42C8EC6D1}" dt="2019-09-05T19:58:35.051" v="465" actId="404"/>
          <ac:spMkLst>
            <pc:docMk/>
            <pc:sldMk cId="2330422579" sldId="274"/>
            <ac:spMk id="6" creationId="{7D436A93-446E-40C5-9992-99D8EC129A06}"/>
          </ac:spMkLst>
        </pc:spChg>
        <pc:spChg chg="mod">
          <ac:chgData name="Mario Cathomen" userId="fe35827a506a7e7a" providerId="LiveId" clId="{7A596B2A-93B7-4DEA-9938-D8B42C8EC6D1}" dt="2019-09-05T19:58:46.437" v="469" actId="14100"/>
          <ac:spMkLst>
            <pc:docMk/>
            <pc:sldMk cId="2330422579" sldId="274"/>
            <ac:spMk id="7" creationId="{8145A7D3-A913-4975-95F6-F859469B0B92}"/>
          </ac:spMkLst>
        </pc:spChg>
        <pc:spChg chg="add">
          <ac:chgData name="Mario Cathomen" userId="fe35827a506a7e7a" providerId="LiveId" clId="{7A596B2A-93B7-4DEA-9938-D8B42C8EC6D1}" dt="2019-09-05T19:53:47.163" v="407"/>
          <ac:spMkLst>
            <pc:docMk/>
            <pc:sldMk cId="2330422579" sldId="274"/>
            <ac:spMk id="12" creationId="{2FA83E05-33AD-4A7B-A015-6F5F69955545}"/>
          </ac:spMkLst>
        </pc:spChg>
        <pc:spChg chg="add mod">
          <ac:chgData name="Mario Cathomen" userId="fe35827a506a7e7a" providerId="LiveId" clId="{7A596B2A-93B7-4DEA-9938-D8B42C8EC6D1}" dt="2019-09-05T20:00:01.418" v="472" actId="1076"/>
          <ac:spMkLst>
            <pc:docMk/>
            <pc:sldMk cId="2330422579" sldId="274"/>
            <ac:spMk id="14" creationId="{4E4D08E8-62EF-404E-AC3E-A68196F31F52}"/>
          </ac:spMkLst>
        </pc:spChg>
        <pc:picChg chg="del">
          <ac:chgData name="Mario Cathomen" userId="fe35827a506a7e7a" providerId="LiveId" clId="{7A596B2A-93B7-4DEA-9938-D8B42C8EC6D1}" dt="2019-09-05T19:58:10.623" v="450" actId="478"/>
          <ac:picMkLst>
            <pc:docMk/>
            <pc:sldMk cId="2330422579" sldId="274"/>
            <ac:picMk id="8" creationId="{CB02C191-2DA9-4208-937E-6F8FA01350C5}"/>
          </ac:picMkLst>
        </pc:picChg>
        <pc:picChg chg="del">
          <ac:chgData name="Mario Cathomen" userId="fe35827a506a7e7a" providerId="LiveId" clId="{7A596B2A-93B7-4DEA-9938-D8B42C8EC6D1}" dt="2019-09-05T19:57:51.704" v="446" actId="478"/>
          <ac:picMkLst>
            <pc:docMk/>
            <pc:sldMk cId="2330422579" sldId="274"/>
            <ac:picMk id="9" creationId="{2186BE37-C99D-4DCF-B7B4-BBB8E1D868D8}"/>
          </ac:picMkLst>
        </pc:picChg>
        <pc:picChg chg="del">
          <ac:chgData name="Mario Cathomen" userId="fe35827a506a7e7a" providerId="LiveId" clId="{7A596B2A-93B7-4DEA-9938-D8B42C8EC6D1}" dt="2019-09-05T19:53:02.051" v="399" actId="478"/>
          <ac:picMkLst>
            <pc:docMk/>
            <pc:sldMk cId="2330422579" sldId="274"/>
            <ac:picMk id="10" creationId="{88C7F372-621A-4182-BF8D-5C4AADFAD68A}"/>
          </ac:picMkLst>
        </pc:picChg>
        <pc:picChg chg="add mod">
          <ac:chgData name="Mario Cathomen" userId="fe35827a506a7e7a" providerId="LiveId" clId="{7A596B2A-93B7-4DEA-9938-D8B42C8EC6D1}" dt="2019-09-05T19:56:52.246" v="445" actId="1076"/>
          <ac:picMkLst>
            <pc:docMk/>
            <pc:sldMk cId="2330422579" sldId="274"/>
            <ac:picMk id="11" creationId="{53C766C5-555A-40A2-8C80-ABDE2FA10343}"/>
          </ac:picMkLst>
        </pc:picChg>
        <pc:picChg chg="add mod">
          <ac:chgData name="Mario Cathomen" userId="fe35827a506a7e7a" providerId="LiveId" clId="{7A596B2A-93B7-4DEA-9938-D8B42C8EC6D1}" dt="2019-09-05T19:58:17.960" v="453" actId="1076"/>
          <ac:picMkLst>
            <pc:docMk/>
            <pc:sldMk cId="2330422579" sldId="274"/>
            <ac:picMk id="13" creationId="{D0D36C93-C9F2-4ABF-A18D-31AA8F76E3AB}"/>
          </ac:picMkLst>
        </pc:picChg>
        <pc:picChg chg="add mod">
          <ac:chgData name="Mario Cathomen" userId="fe35827a506a7e7a" providerId="LiveId" clId="{7A596B2A-93B7-4DEA-9938-D8B42C8EC6D1}" dt="2019-09-05T20:00:14.547" v="478" actId="1076"/>
          <ac:picMkLst>
            <pc:docMk/>
            <pc:sldMk cId="2330422579" sldId="274"/>
            <ac:picMk id="16" creationId="{1C202679-4DDD-49F0-B24A-FDF84E23C81D}"/>
          </ac:picMkLst>
        </pc:picChg>
      </pc:sldChg>
      <pc:sldChg chg="addSp delSp modSp">
        <pc:chgData name="Mario Cathomen" userId="fe35827a506a7e7a" providerId="LiveId" clId="{7A596B2A-93B7-4DEA-9938-D8B42C8EC6D1}" dt="2019-09-05T20:03:51.920" v="551" actId="14100"/>
        <pc:sldMkLst>
          <pc:docMk/>
          <pc:sldMk cId="1357259491" sldId="285"/>
        </pc:sldMkLst>
        <pc:spChg chg="add del">
          <ac:chgData name="Mario Cathomen" userId="fe35827a506a7e7a" providerId="LiveId" clId="{7A596B2A-93B7-4DEA-9938-D8B42C8EC6D1}" dt="2019-09-05T20:03:41.149" v="547" actId="478"/>
          <ac:spMkLst>
            <pc:docMk/>
            <pc:sldMk cId="1357259491" sldId="285"/>
            <ac:spMk id="3" creationId="{FE276FE2-2CF3-4FF2-A2F5-1D288DB64848}"/>
          </ac:spMkLst>
        </pc:spChg>
        <pc:spChg chg="mod">
          <ac:chgData name="Mario Cathomen" userId="fe35827a506a7e7a" providerId="LiveId" clId="{7A596B2A-93B7-4DEA-9938-D8B42C8EC6D1}" dt="2019-09-05T20:03:07.572" v="544" actId="14100"/>
          <ac:spMkLst>
            <pc:docMk/>
            <pc:sldMk cId="1357259491" sldId="285"/>
            <ac:spMk id="6" creationId="{D53BCC01-DD4B-42F3-B819-B8B58D6EF203}"/>
          </ac:spMkLst>
        </pc:spChg>
        <pc:picChg chg="add mod">
          <ac:chgData name="Mario Cathomen" userId="fe35827a506a7e7a" providerId="LiveId" clId="{7A596B2A-93B7-4DEA-9938-D8B42C8EC6D1}" dt="2019-09-05T20:03:51.920" v="551" actId="14100"/>
          <ac:picMkLst>
            <pc:docMk/>
            <pc:sldMk cId="1357259491" sldId="285"/>
            <ac:picMk id="4" creationId="{11C67C07-A942-4FBD-93CB-6C900FFD79BB}"/>
          </ac:picMkLst>
        </pc:picChg>
        <pc:picChg chg="del">
          <ac:chgData name="Mario Cathomen" userId="fe35827a506a7e7a" providerId="LiveId" clId="{7A596B2A-93B7-4DEA-9938-D8B42C8EC6D1}" dt="2019-09-05T20:03:32.348" v="545" actId="478"/>
          <ac:picMkLst>
            <pc:docMk/>
            <pc:sldMk cId="1357259491" sldId="285"/>
            <ac:picMk id="8" creationId="{7917FB0F-44CC-4F93-9E0E-AD95FFD98BF6}"/>
          </ac:picMkLst>
        </pc:picChg>
      </pc:sldChg>
      <pc:sldChg chg="addSp delSp modSp">
        <pc:chgData name="Mario Cathomen" userId="fe35827a506a7e7a" providerId="LiveId" clId="{7A596B2A-93B7-4DEA-9938-D8B42C8EC6D1}" dt="2019-09-05T20:02:29.613" v="515" actId="1076"/>
        <pc:sldMkLst>
          <pc:docMk/>
          <pc:sldMk cId="2056566560" sldId="286"/>
        </pc:sldMkLst>
        <pc:spChg chg="mod">
          <ac:chgData name="Mario Cathomen" userId="fe35827a506a7e7a" providerId="LiveId" clId="{7A596B2A-93B7-4DEA-9938-D8B42C8EC6D1}" dt="2019-09-05T20:02:24.983" v="514" actId="403"/>
          <ac:spMkLst>
            <pc:docMk/>
            <pc:sldMk cId="2056566560" sldId="286"/>
            <ac:spMk id="2" creationId="{F4F084D3-AFA2-4558-A815-C541754F84CD}"/>
          </ac:spMkLst>
        </pc:spChg>
        <pc:spChg chg="mod">
          <ac:chgData name="Mario Cathomen" userId="fe35827a506a7e7a" providerId="LiveId" clId="{7A596B2A-93B7-4DEA-9938-D8B42C8EC6D1}" dt="2019-09-05T20:02:29.613" v="515" actId="1076"/>
          <ac:spMkLst>
            <pc:docMk/>
            <pc:sldMk cId="2056566560" sldId="286"/>
            <ac:spMk id="3" creationId="{82FEF3CE-38CB-4449-A4A1-759A2CBFB93F}"/>
          </ac:spMkLst>
        </pc:spChg>
        <pc:spChg chg="add mod">
          <ac:chgData name="Mario Cathomen" userId="fe35827a506a7e7a" providerId="LiveId" clId="{7A596B2A-93B7-4DEA-9938-D8B42C8EC6D1}" dt="2019-09-05T20:01:53.952" v="499" actId="1076"/>
          <ac:spMkLst>
            <pc:docMk/>
            <pc:sldMk cId="2056566560" sldId="286"/>
            <ac:spMk id="4" creationId="{11D6FD6D-FEA3-448F-866E-042181E2EB23}"/>
          </ac:spMkLst>
        </pc:spChg>
        <pc:picChg chg="add mod">
          <ac:chgData name="Mario Cathomen" userId="fe35827a506a7e7a" providerId="LiveId" clId="{7A596B2A-93B7-4DEA-9938-D8B42C8EC6D1}" dt="2019-09-05T20:02:18.858" v="512" actId="1076"/>
          <ac:picMkLst>
            <pc:docMk/>
            <pc:sldMk cId="2056566560" sldId="286"/>
            <ac:picMk id="6" creationId="{BDBB5157-64A8-46A2-9FF9-E16698BE6AB0}"/>
          </ac:picMkLst>
        </pc:picChg>
        <pc:picChg chg="del mod">
          <ac:chgData name="Mario Cathomen" userId="fe35827a506a7e7a" providerId="LiveId" clId="{7A596B2A-93B7-4DEA-9938-D8B42C8EC6D1}" dt="2019-09-05T20:02:11.055" v="509" actId="478"/>
          <ac:picMkLst>
            <pc:docMk/>
            <pc:sldMk cId="2056566560" sldId="286"/>
            <ac:picMk id="1026" creationId="{FEF9A309-357B-45A1-9163-201928B5F0B8}"/>
          </ac:picMkLst>
        </pc:picChg>
      </pc:sldChg>
      <pc:sldChg chg="addSp delSp modSp mod setBg setClrOvrMap">
        <pc:chgData name="Mario Cathomen" userId="fe35827a506a7e7a" providerId="LiveId" clId="{7A596B2A-93B7-4DEA-9938-D8B42C8EC6D1}" dt="2019-09-05T20:00:45.634" v="494" actId="113"/>
        <pc:sldMkLst>
          <pc:docMk/>
          <pc:sldMk cId="2007083032" sldId="287"/>
        </pc:sldMkLst>
        <pc:spChg chg="mod ord">
          <ac:chgData name="Mario Cathomen" userId="fe35827a506a7e7a" providerId="LiveId" clId="{7A596B2A-93B7-4DEA-9938-D8B42C8EC6D1}" dt="2019-09-05T20:00:45.634" v="494" actId="113"/>
          <ac:spMkLst>
            <pc:docMk/>
            <pc:sldMk cId="2007083032" sldId="287"/>
            <ac:spMk id="4" creationId="{2A704AC7-ADF9-4BA9-9CC5-F87866E5D2C5}"/>
          </ac:spMkLst>
        </pc:spChg>
        <pc:spChg chg="add del">
          <ac:chgData name="Mario Cathomen" userId="fe35827a506a7e7a" providerId="LiveId" clId="{7A596B2A-93B7-4DEA-9938-D8B42C8EC6D1}" dt="2019-09-05T19:54:44.826" v="418" actId="26606"/>
          <ac:spMkLst>
            <pc:docMk/>
            <pc:sldMk cId="2007083032" sldId="287"/>
            <ac:spMk id="10" creationId="{0BC9EFE1-D8CB-4668-9980-DB108327A794}"/>
          </ac:spMkLst>
        </pc:spChg>
        <pc:spChg chg="add del">
          <ac:chgData name="Mario Cathomen" userId="fe35827a506a7e7a" providerId="LiveId" clId="{7A596B2A-93B7-4DEA-9938-D8B42C8EC6D1}" dt="2019-09-05T19:54:44.826" v="418" actId="26606"/>
          <ac:spMkLst>
            <pc:docMk/>
            <pc:sldMk cId="2007083032" sldId="287"/>
            <ac:spMk id="14" creationId="{77DA6D33-2D62-458C-BF5D-DBF612FD557E}"/>
          </ac:spMkLst>
        </pc:spChg>
        <pc:spChg chg="add del">
          <ac:chgData name="Mario Cathomen" userId="fe35827a506a7e7a" providerId="LiveId" clId="{7A596B2A-93B7-4DEA-9938-D8B42C8EC6D1}" dt="2019-09-05T19:56:00.370" v="432" actId="26606"/>
          <ac:spMkLst>
            <pc:docMk/>
            <pc:sldMk cId="2007083032" sldId="287"/>
            <ac:spMk id="16" creationId="{2A0E4E09-FC02-4ADC-951A-3FFA90B6FE39}"/>
          </ac:spMkLst>
        </pc:spChg>
        <pc:spChg chg="add del">
          <ac:chgData name="Mario Cathomen" userId="fe35827a506a7e7a" providerId="LiveId" clId="{7A596B2A-93B7-4DEA-9938-D8B42C8EC6D1}" dt="2019-09-05T19:54:24.634" v="411" actId="26606"/>
          <ac:spMkLst>
            <pc:docMk/>
            <pc:sldMk cId="2007083032" sldId="287"/>
            <ac:spMk id="19" creationId="{0BC9EFE1-D8CB-4668-9980-DB108327A794}"/>
          </ac:spMkLst>
        </pc:spChg>
        <pc:spChg chg="add del">
          <ac:chgData name="Mario Cathomen" userId="fe35827a506a7e7a" providerId="LiveId" clId="{7A596B2A-93B7-4DEA-9938-D8B42C8EC6D1}" dt="2019-09-05T19:55:53.428" v="423" actId="26606"/>
          <ac:spMkLst>
            <pc:docMk/>
            <pc:sldMk cId="2007083032" sldId="287"/>
            <ac:spMk id="22" creationId="{2A0E4E09-FC02-4ADC-951A-3FFA90B6FE39}"/>
          </ac:spMkLst>
        </pc:spChg>
        <pc:spChg chg="add del">
          <ac:chgData name="Mario Cathomen" userId="fe35827a506a7e7a" providerId="LiveId" clId="{7A596B2A-93B7-4DEA-9938-D8B42C8EC6D1}" dt="2019-09-05T19:54:24.634" v="411" actId="26606"/>
          <ac:spMkLst>
            <pc:docMk/>
            <pc:sldMk cId="2007083032" sldId="287"/>
            <ac:spMk id="23" creationId="{77DA6D33-2D62-458C-BF5D-DBF612FD557E}"/>
          </ac:spMkLst>
        </pc:spChg>
        <pc:spChg chg="add del">
          <ac:chgData name="Mario Cathomen" userId="fe35827a506a7e7a" providerId="LiveId" clId="{7A596B2A-93B7-4DEA-9938-D8B42C8EC6D1}" dt="2019-09-05T19:54:28.918" v="413" actId="26606"/>
          <ac:spMkLst>
            <pc:docMk/>
            <pc:sldMk cId="2007083032" sldId="287"/>
            <ac:spMk id="25" creationId="{2A0E4E09-FC02-4ADC-951A-3FFA90B6FE39}"/>
          </ac:spMkLst>
        </pc:spChg>
        <pc:spChg chg="add del">
          <ac:chgData name="Mario Cathomen" userId="fe35827a506a7e7a" providerId="LiveId" clId="{7A596B2A-93B7-4DEA-9938-D8B42C8EC6D1}" dt="2019-09-05T19:55:55.952" v="425" actId="26606"/>
          <ac:spMkLst>
            <pc:docMk/>
            <pc:sldMk cId="2007083032" sldId="287"/>
            <ac:spMk id="27" creationId="{0BC9EFE1-D8CB-4668-9980-DB108327A794}"/>
          </ac:spMkLst>
        </pc:spChg>
        <pc:spChg chg="add del">
          <ac:chgData name="Mario Cathomen" userId="fe35827a506a7e7a" providerId="LiveId" clId="{7A596B2A-93B7-4DEA-9938-D8B42C8EC6D1}" dt="2019-09-05T19:54:35.376" v="415" actId="26606"/>
          <ac:spMkLst>
            <pc:docMk/>
            <pc:sldMk cId="2007083032" sldId="287"/>
            <ac:spMk id="28" creationId="{0BC9EFE1-D8CB-4668-9980-DB108327A794}"/>
          </ac:spMkLst>
        </pc:spChg>
        <pc:spChg chg="add del">
          <ac:chgData name="Mario Cathomen" userId="fe35827a506a7e7a" providerId="LiveId" clId="{7A596B2A-93B7-4DEA-9938-D8B42C8EC6D1}" dt="2019-09-05T19:54:35.376" v="415" actId="26606"/>
          <ac:spMkLst>
            <pc:docMk/>
            <pc:sldMk cId="2007083032" sldId="287"/>
            <ac:spMk id="30" creationId="{77DA6D33-2D62-458C-BF5D-DBF612FD557E}"/>
          </ac:spMkLst>
        </pc:spChg>
        <pc:spChg chg="add del">
          <ac:chgData name="Mario Cathomen" userId="fe35827a506a7e7a" providerId="LiveId" clId="{7A596B2A-93B7-4DEA-9938-D8B42C8EC6D1}" dt="2019-09-05T19:55:55.952" v="425" actId="26606"/>
          <ac:spMkLst>
            <pc:docMk/>
            <pc:sldMk cId="2007083032" sldId="287"/>
            <ac:spMk id="32" creationId="{77DA6D33-2D62-458C-BF5D-DBF612FD557E}"/>
          </ac:spMkLst>
        </pc:spChg>
        <pc:spChg chg="add del">
          <ac:chgData name="Mario Cathomen" userId="fe35827a506a7e7a" providerId="LiveId" clId="{7A596B2A-93B7-4DEA-9938-D8B42C8EC6D1}" dt="2019-09-05T19:55:58.123" v="427" actId="26606"/>
          <ac:spMkLst>
            <pc:docMk/>
            <pc:sldMk cId="2007083032" sldId="287"/>
            <ac:spMk id="34" creationId="{1DB7C82F-AB7E-4F0C-B829-FA1B9C415180}"/>
          </ac:spMkLst>
        </pc:spChg>
        <pc:spChg chg="add del">
          <ac:chgData name="Mario Cathomen" userId="fe35827a506a7e7a" providerId="LiveId" clId="{7A596B2A-93B7-4DEA-9938-D8B42C8EC6D1}" dt="2019-09-05T19:55:58.840" v="429" actId="26606"/>
          <ac:spMkLst>
            <pc:docMk/>
            <pc:sldMk cId="2007083032" sldId="287"/>
            <ac:spMk id="36" creationId="{0BC9EFE1-D8CB-4668-9980-DB108327A794}"/>
          </ac:spMkLst>
        </pc:spChg>
        <pc:spChg chg="add del">
          <ac:chgData name="Mario Cathomen" userId="fe35827a506a7e7a" providerId="LiveId" clId="{7A596B2A-93B7-4DEA-9938-D8B42C8EC6D1}" dt="2019-09-05T19:55:58.840" v="429" actId="26606"/>
          <ac:spMkLst>
            <pc:docMk/>
            <pc:sldMk cId="2007083032" sldId="287"/>
            <ac:spMk id="38" creationId="{77DA6D33-2D62-458C-BF5D-DBF612FD557E}"/>
          </ac:spMkLst>
        </pc:spChg>
        <pc:spChg chg="add del">
          <ac:chgData name="Mario Cathomen" userId="fe35827a506a7e7a" providerId="LiveId" clId="{7A596B2A-93B7-4DEA-9938-D8B42C8EC6D1}" dt="2019-09-05T19:56:00.334" v="431" actId="26606"/>
          <ac:spMkLst>
            <pc:docMk/>
            <pc:sldMk cId="2007083032" sldId="287"/>
            <ac:spMk id="40" creationId="{2A0E4E09-FC02-4ADC-951A-3FFA90B6FE39}"/>
          </ac:spMkLst>
        </pc:spChg>
        <pc:spChg chg="add">
          <ac:chgData name="Mario Cathomen" userId="fe35827a506a7e7a" providerId="LiveId" clId="{7A596B2A-93B7-4DEA-9938-D8B42C8EC6D1}" dt="2019-09-05T19:56:00.370" v="432" actId="26606"/>
          <ac:spMkLst>
            <pc:docMk/>
            <pc:sldMk cId="2007083032" sldId="287"/>
            <ac:spMk id="43" creationId="{0BC9EFE1-D8CB-4668-9980-DB108327A794}"/>
          </ac:spMkLst>
        </pc:spChg>
        <pc:spChg chg="add">
          <ac:chgData name="Mario Cathomen" userId="fe35827a506a7e7a" providerId="LiveId" clId="{7A596B2A-93B7-4DEA-9938-D8B42C8EC6D1}" dt="2019-09-05T19:56:00.370" v="432" actId="26606"/>
          <ac:spMkLst>
            <pc:docMk/>
            <pc:sldMk cId="2007083032" sldId="287"/>
            <ac:spMk id="45" creationId="{77DA6D33-2D62-458C-BF5D-DBF612FD557E}"/>
          </ac:spMkLst>
        </pc:spChg>
        <pc:picChg chg="add mod">
          <ac:chgData name="Mario Cathomen" userId="fe35827a506a7e7a" providerId="LiveId" clId="{7A596B2A-93B7-4DEA-9938-D8B42C8EC6D1}" dt="2019-09-05T19:56:00.370" v="432" actId="26606"/>
          <ac:picMkLst>
            <pc:docMk/>
            <pc:sldMk cId="2007083032" sldId="287"/>
            <ac:picMk id="2" creationId="{34FB45A9-758D-491F-A1E8-5A6015367DC3}"/>
          </ac:picMkLst>
        </pc:picChg>
        <pc:picChg chg="del">
          <ac:chgData name="Mario Cathomen" userId="fe35827a506a7e7a" providerId="LiveId" clId="{7A596B2A-93B7-4DEA-9938-D8B42C8EC6D1}" dt="2019-09-05T19:54:15.164" v="408" actId="478"/>
          <ac:picMkLst>
            <pc:docMk/>
            <pc:sldMk cId="2007083032" sldId="287"/>
            <ac:picMk id="5" creationId="{E3BDF5AB-C6F3-46A4-850F-D78B6C46AE87}"/>
          </ac:picMkLst>
        </pc:picChg>
        <pc:picChg chg="add del mod">
          <ac:chgData name="Mario Cathomen" userId="fe35827a506a7e7a" providerId="LiveId" clId="{7A596B2A-93B7-4DEA-9938-D8B42C8EC6D1}" dt="2019-09-05T19:55:47.427" v="419" actId="478"/>
          <ac:picMkLst>
            <pc:docMk/>
            <pc:sldMk cId="2007083032" sldId="287"/>
            <ac:picMk id="7" creationId="{10B2678B-D78B-42B2-A139-EF30E62E85A4}"/>
          </ac:picMkLst>
        </pc:picChg>
        <pc:picChg chg="add del">
          <ac:chgData name="Mario Cathomen" userId="fe35827a506a7e7a" providerId="LiveId" clId="{7A596B2A-93B7-4DEA-9938-D8B42C8EC6D1}" dt="2019-09-05T19:54:44.826" v="418" actId="26606"/>
          <ac:picMkLst>
            <pc:docMk/>
            <pc:sldMk cId="2007083032" sldId="287"/>
            <ac:picMk id="12" creationId="{7CBAE1BD-B8E4-4029-8AA2-C77E4FED9864}"/>
          </ac:picMkLst>
        </pc:picChg>
        <pc:picChg chg="add del">
          <ac:chgData name="Mario Cathomen" userId="fe35827a506a7e7a" providerId="LiveId" clId="{7A596B2A-93B7-4DEA-9938-D8B42C8EC6D1}" dt="2019-09-05T19:56:00.370" v="432" actId="26606"/>
          <ac:picMkLst>
            <pc:docMk/>
            <pc:sldMk cId="2007083032" sldId="287"/>
            <ac:picMk id="17" creationId="{24F266AD-725B-4A9D-B448-4C000F95CB47}"/>
          </ac:picMkLst>
        </pc:picChg>
        <pc:picChg chg="add del">
          <ac:chgData name="Mario Cathomen" userId="fe35827a506a7e7a" providerId="LiveId" clId="{7A596B2A-93B7-4DEA-9938-D8B42C8EC6D1}" dt="2019-09-05T19:54:24.634" v="411" actId="26606"/>
          <ac:picMkLst>
            <pc:docMk/>
            <pc:sldMk cId="2007083032" sldId="287"/>
            <ac:picMk id="21" creationId="{7CBAE1BD-B8E4-4029-8AA2-C77E4FED9864}"/>
          </ac:picMkLst>
        </pc:picChg>
        <pc:picChg chg="add del">
          <ac:chgData name="Mario Cathomen" userId="fe35827a506a7e7a" providerId="LiveId" clId="{7A596B2A-93B7-4DEA-9938-D8B42C8EC6D1}" dt="2019-09-05T19:55:53.428" v="423" actId="26606"/>
          <ac:picMkLst>
            <pc:docMk/>
            <pc:sldMk cId="2007083032" sldId="287"/>
            <ac:picMk id="24" creationId="{24F266AD-725B-4A9D-B448-4C000F95CB47}"/>
          </ac:picMkLst>
        </pc:picChg>
        <pc:picChg chg="add del">
          <ac:chgData name="Mario Cathomen" userId="fe35827a506a7e7a" providerId="LiveId" clId="{7A596B2A-93B7-4DEA-9938-D8B42C8EC6D1}" dt="2019-09-05T19:54:28.918" v="413" actId="26606"/>
          <ac:picMkLst>
            <pc:docMk/>
            <pc:sldMk cId="2007083032" sldId="287"/>
            <ac:picMk id="26" creationId="{24F266AD-725B-4A9D-B448-4C000F95CB47}"/>
          </ac:picMkLst>
        </pc:picChg>
        <pc:picChg chg="add del">
          <ac:chgData name="Mario Cathomen" userId="fe35827a506a7e7a" providerId="LiveId" clId="{7A596B2A-93B7-4DEA-9938-D8B42C8EC6D1}" dt="2019-09-05T19:54:35.376" v="415" actId="26606"/>
          <ac:picMkLst>
            <pc:docMk/>
            <pc:sldMk cId="2007083032" sldId="287"/>
            <ac:picMk id="29" creationId="{7CBAE1BD-B8E4-4029-8AA2-C77E4FED9864}"/>
          </ac:picMkLst>
        </pc:picChg>
        <pc:picChg chg="add del">
          <ac:chgData name="Mario Cathomen" userId="fe35827a506a7e7a" providerId="LiveId" clId="{7A596B2A-93B7-4DEA-9938-D8B42C8EC6D1}" dt="2019-09-05T19:55:55.952" v="425" actId="26606"/>
          <ac:picMkLst>
            <pc:docMk/>
            <pc:sldMk cId="2007083032" sldId="287"/>
            <ac:picMk id="31" creationId="{7CBAE1BD-B8E4-4029-8AA2-C77E4FED9864}"/>
          </ac:picMkLst>
        </pc:picChg>
        <pc:picChg chg="add del">
          <ac:chgData name="Mario Cathomen" userId="fe35827a506a7e7a" providerId="LiveId" clId="{7A596B2A-93B7-4DEA-9938-D8B42C8EC6D1}" dt="2019-09-05T19:55:58.840" v="429" actId="26606"/>
          <ac:picMkLst>
            <pc:docMk/>
            <pc:sldMk cId="2007083032" sldId="287"/>
            <ac:picMk id="37" creationId="{7CBAE1BD-B8E4-4029-8AA2-C77E4FED9864}"/>
          </ac:picMkLst>
        </pc:picChg>
        <pc:picChg chg="add del">
          <ac:chgData name="Mario Cathomen" userId="fe35827a506a7e7a" providerId="LiveId" clId="{7A596B2A-93B7-4DEA-9938-D8B42C8EC6D1}" dt="2019-09-05T19:56:00.334" v="431" actId="26606"/>
          <ac:picMkLst>
            <pc:docMk/>
            <pc:sldMk cId="2007083032" sldId="287"/>
            <ac:picMk id="41" creationId="{24F266AD-725B-4A9D-B448-4C000F95CB47}"/>
          </ac:picMkLst>
        </pc:picChg>
        <pc:picChg chg="add">
          <ac:chgData name="Mario Cathomen" userId="fe35827a506a7e7a" providerId="LiveId" clId="{7A596B2A-93B7-4DEA-9938-D8B42C8EC6D1}" dt="2019-09-05T19:56:00.370" v="432" actId="26606"/>
          <ac:picMkLst>
            <pc:docMk/>
            <pc:sldMk cId="2007083032" sldId="287"/>
            <ac:picMk id="44" creationId="{7CBAE1BD-B8E4-4029-8AA2-C77E4FED98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8CE0-0CB9-614E-A058-4E0AD264C8A1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FAFD-7DDC-0B4F-984F-60916DC834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3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36B28-241A-49F0-938A-A53773A20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B7CC99-4C5B-470E-B282-2283A553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682D1-0575-458E-B938-B5333605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C8740-FC8C-469B-BEF1-E69D22FB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0024D1-6850-4F1E-B83B-9FABE796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477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9D863-F111-47D8-8C15-650F9BAC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8223F6-420B-433A-B9A8-61F9A01DC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22F98-29C9-409B-8216-71DBCE48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797EF-A80F-475B-8B1E-CBA14BEB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2BA1BD-9356-4769-A8CE-87BDA502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26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E48385-AFB4-4B7D-AAA6-A17F1F030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3D4FD0-4774-464A-BAB8-D6FB8AEE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22AFE-53A2-4FCD-848D-AFE7B1BC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412A6C-8B80-4BB5-8459-4974429A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7387A-231D-4D3E-9966-3643E2A3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197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C9D1E-2940-45D3-94A7-E539F2CE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1A89F1-B5E9-42CB-B2C0-C4813A86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03C020-BF18-4CBF-9459-588E5D99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B5238C-E59D-4F00-BE1A-47B66DAA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675933-F703-4EF3-AA97-924E6421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01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4DAF2-2654-4418-874B-FEF2C1AA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AACE1C-8DC4-46E4-B210-0085584A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E1C8EC-93AC-46B4-8495-E9B50861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AE2A7-F390-4DFD-AF6A-7BB29366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C79279-68E1-40E5-9EDB-7EF022E4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31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5DCEB-8CE0-4EFA-A515-67F6C182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2EF6E-FB70-4E9B-9255-7111719D3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9451DF-3CD5-4199-8D39-14D87A3BD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1902CD-DC42-4568-A7C9-FD5B97F4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3161C7-73B8-4798-B2B2-861F9FAB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AA4B1E-FFB0-43DE-83C0-B95C0725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32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7C0D-1CE6-4CBF-8FD8-55243097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71D44F-F80E-4F89-97A9-0B893B79C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CB2803-9CBB-4F65-86E8-E7288C31D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875FA1-0079-480E-8180-20B1957F1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0664AC-634E-463C-AAEA-4281FBC8C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ED13E4-FA50-41E2-BF0D-E849FDC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4F0CBE-1307-4217-9FCF-31DC7B83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A5F8E7-27B3-4523-839D-9D77E713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89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98387-FA07-404D-B4E6-F910D031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F8E5BB-929D-4339-8718-562527CA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8BD83-A0AD-4276-A976-266CF1C6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910AF-A90F-4D8E-897A-07B996DC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53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6BFF4-8A3B-4BC5-B961-BE98884D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B30BFA-179E-4835-B5D6-2FCF243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B1ACDD-16A6-4E86-A96F-A383E77D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8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EA3F1-8C93-4C0B-9AB8-09AE0557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C3DF0-615C-40BF-A3E8-5F733873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8635FC-9B1A-4414-96B5-223F8BFFC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104D85-C1FF-46A5-AE75-88170D8A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9947B3-3133-4F26-8BE0-8CBBF53F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EA7493-91AC-48C9-8653-5486FDFA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268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1FD00-417C-4963-8A36-F8B408F0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C7C135-AB02-4ADA-8C48-0E28078C5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81544A-C360-4E84-8A5A-17502E5C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FED968-55E8-40D1-974E-71693815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EC77D-A4D9-4DE3-92C9-2855A83C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9B21C3-9F7F-44B7-A13C-016F48AE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45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BF0A10E-CC5D-4E16-9F8F-F16DD28C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A44E64-F5C3-4A90-9969-31877522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E0709-1D5A-4884-9CA8-6E780F065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3A56-CFE4-4B33-9BF9-4663B9F9D846}" type="datetimeFigureOut">
              <a:rPr lang="de-CH" smtClean="0"/>
              <a:t>04.09.2019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C05258-66DB-4B36-97F3-AB9475444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BE844-29E9-475C-B179-70DA5262E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AAA0-1AEB-4F22-9334-B3198B9458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41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?utm_source=link-attribution&amp;utm_medium=referral&amp;utm_campaign=image&amp;utm_content=1635448" TargetMode="External"/><Relationship Id="rId2" Type="http://schemas.openxmlformats.org/officeDocument/2006/relationships/hyperlink" Target="https://pixabay.com/de/users/TukTukDesign-3181967/?utm_source=link-attribution&amp;utm_medium=referral&amp;utm_campaign=image&amp;utm_content=16354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abay.com/de/users/Vadim_P-4246915/?utm_source=link-attribution&amp;utm_medium=referral&amp;utm_campaign=image&amp;utm_content=2071537" TargetMode="External"/><Relationship Id="rId7" Type="http://schemas.openxmlformats.org/officeDocument/2006/relationships/hyperlink" Target="https://pixabay.com/de/?utm_source=link-attribution&amp;utm_medium=referral&amp;utm_campaign=image&amp;utm_content=2029194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users/OpenClipart-Vectors-30363/?utm_source=link-attribution&amp;utm_medium=referral&amp;utm_campaign=image&amp;utm_content=2029194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hyperlink" Target="https://pixabay.com/de/?utm_source=link-attribution&amp;utm_medium=referral&amp;utm_campaign=image&amp;utm_content=46676" TargetMode="External"/><Relationship Id="rId4" Type="http://schemas.openxmlformats.org/officeDocument/2006/relationships/hyperlink" Target="https://pixabay.com/de/?utm_source=link-attribution&amp;utm_medium=referral&amp;utm_campaign=image&amp;utm_content=2071537" TargetMode="External"/><Relationship Id="rId9" Type="http://schemas.openxmlformats.org/officeDocument/2006/relationships/hyperlink" Target="https://pixabay.com/de/users/Clker-Free-Vector-Images-3736/?utm_source=link-attribution&amp;utm_medium=referral&amp;utm_campaign=image&amp;utm_content=4667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de/users/OpenClipart-Vectors-30363/?utm_source=link-attribution&amp;utm_medium=referral&amp;utm_campaign=image&amp;utm_content=2029914" TargetMode="External"/><Relationship Id="rId7" Type="http://schemas.openxmlformats.org/officeDocument/2006/relationships/hyperlink" Target="https://pixabay.com/de/?utm_source=link-attribution&amp;utm_medium=referral&amp;utm_campaign=image&amp;utm_content=2306088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users/kulau_designs-2407056/?utm_source=link-attribution&amp;utm_medium=referral&amp;utm_campaign=image&amp;utm_content=2306088" TargetMode="External"/><Relationship Id="rId11" Type="http://schemas.openxmlformats.org/officeDocument/2006/relationships/hyperlink" Target="https://pixabay.com/de/?utm_source=link-attribution&amp;utm_medium=referral&amp;utm_campaign=image&amp;utm_content=46676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pixabay.com/de/users/Clker-Free-Vector-Images-3736/?utm_source=link-attribution&amp;utm_medium=referral&amp;utm_campaign=image&amp;utm_content=46676" TargetMode="External"/><Relationship Id="rId4" Type="http://schemas.openxmlformats.org/officeDocument/2006/relationships/hyperlink" Target="https://pixabay.com/de/?utm_source=link-attribution&amp;utm_medium=referral&amp;utm_campaign=image&amp;utm_content=2029914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de/?utm_source=link-attribution&amp;utm_medium=referral&amp;utm_campaign=image&amp;utm_content=46676" TargetMode="External"/><Relationship Id="rId4" Type="http://schemas.openxmlformats.org/officeDocument/2006/relationships/hyperlink" Target="https://pixabay.com/de/users/Clker-Free-Vector-Images-3736/?utm_source=link-attribution&amp;utm_medium=referral&amp;utm_campaign=image&amp;utm_content=466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de/?utm_source=link-attribution&amp;utm_medium=referral&amp;utm_campaign=image&amp;utm_content=46676" TargetMode="External"/><Relationship Id="rId4" Type="http://schemas.openxmlformats.org/officeDocument/2006/relationships/hyperlink" Target="https://pixabay.com/de/users/Clker-Free-Vector-Images-3736/?utm_source=link-attribution&amp;utm_medium=referral&amp;utm_campaign=image&amp;utm_content=4667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ixabay.com/de/users/OpenClipart-Vectors-30363/?utm_source=link-attribution&amp;utm_medium=referral&amp;utm_campaign=image&amp;utm_content=159894" TargetMode="External"/><Relationship Id="rId7" Type="http://schemas.openxmlformats.org/officeDocument/2006/relationships/hyperlink" Target="https://pixabay.com/de/?utm_source=link-attribution&amp;utm_medium=referral&amp;utm_campaign=image&amp;utm_content=1424820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users/GraphicMama-team-2641041/?utm_source=link-attribution&amp;utm_medium=referral&amp;utm_campaign=image&amp;utm_content=1424820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ixabay.com/de/?utm_source=link-attribution&amp;utm_medium=referral&amp;utm_campaign=image&amp;utm_content=159894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de/?utm_source=link-attribution&amp;utm_medium=referral&amp;utm_campaign=image&amp;utm_content=46676" TargetMode="External"/><Relationship Id="rId4" Type="http://schemas.openxmlformats.org/officeDocument/2006/relationships/hyperlink" Target="https://pixabay.com/de/users/Clker-Free-Vector-Images-3736/?utm_source=link-attribution&amp;utm_medium=referral&amp;utm_campaign=image&amp;utm_content=4667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de/?utm_source=link-attribution&amp;utm_medium=referral&amp;utm_campaign=image&amp;utm_content=46676" TargetMode="External"/><Relationship Id="rId4" Type="http://schemas.openxmlformats.org/officeDocument/2006/relationships/hyperlink" Target="https://pixabay.com/de/users/Clker-Free-Vector-Images-3736/?utm_source=link-attribution&amp;utm_medium=referral&amp;utm_campaign=image&amp;utm_content=4667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pixabay.com/de/?utm_source=link-attribution&amp;utm_medium=referral&amp;utm_campaign=image&amp;utm_content=26731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de/users/Clker-Free-Vector-Images-3736/?utm_source=link-attribution&amp;utm_medium=referral&amp;utm_campaign=image&amp;utm_content=26731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pixabay.com/de/?utm_source=link-attribution&amp;utm_medium=referral&amp;utm_campaign=image&amp;utm_content=46676" TargetMode="External"/><Relationship Id="rId10" Type="http://schemas.openxmlformats.org/officeDocument/2006/relationships/hyperlink" Target="https://pixabay.com/de/?utm_source=link-attribution&amp;utm_medium=referral&amp;utm_campaign=image&amp;utm_content=2370146" TargetMode="External"/><Relationship Id="rId4" Type="http://schemas.openxmlformats.org/officeDocument/2006/relationships/hyperlink" Target="https://pixabay.com/de/users/Clker-Free-Vector-Images-3736/?utm_source=link-attribution&amp;utm_medium=referral&amp;utm_campaign=image&amp;utm_content=46676" TargetMode="External"/><Relationship Id="rId9" Type="http://schemas.openxmlformats.org/officeDocument/2006/relationships/hyperlink" Target="https://pixabay.com/de/users/finemayer-1749939/?utm_source=link-attribution&amp;utm_medium=referral&amp;utm_campaign=image&amp;utm_content=23701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0B1-E30D-496D-A28B-BE6526CD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6432" cy="1646555"/>
          </a:xfrm>
        </p:spPr>
        <p:txBody>
          <a:bodyPr>
            <a:normAutofit fontScale="90000"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treasure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hunt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game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Eve Sutton</a:t>
            </a:r>
            <a:b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D0F13-2F4C-42F3-86C5-4E246A1E4478}"/>
              </a:ext>
            </a:extLst>
          </p:cNvPr>
          <p:cNvSpPr txBox="1"/>
          <p:nvPr/>
        </p:nvSpPr>
        <p:spPr>
          <a:xfrm>
            <a:off x="5619564" y="1882066"/>
            <a:ext cx="55662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and klick on it. 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on. 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not,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back and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Pfeil: nach recht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3BCC01-DD4B-42F3-B819-B8B58D6EF203}"/>
              </a:ext>
            </a:extLst>
          </p:cNvPr>
          <p:cNvSpPr/>
          <p:nvPr/>
        </p:nvSpPr>
        <p:spPr>
          <a:xfrm>
            <a:off x="9057373" y="5293895"/>
            <a:ext cx="2692668" cy="139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 err="1"/>
              <a:t>Let’s</a:t>
            </a:r>
            <a:r>
              <a:rPr lang="de-CH" sz="4000" dirty="0"/>
              <a:t> </a:t>
            </a:r>
            <a:r>
              <a:rPr lang="de-CH" sz="4000" dirty="0" err="1"/>
              <a:t>start</a:t>
            </a:r>
            <a:r>
              <a:rPr lang="de-CH" sz="4000" dirty="0"/>
              <a:t>.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43B848-5C30-447C-9A8D-840CF116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C67C07-A942-4FBD-93CB-6C900FFD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4795"/>
            <a:ext cx="4201366" cy="48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704AC7-ADF9-4BA9-9CC5-F87866E5D2C5}"/>
              </a:ext>
            </a:extLst>
          </p:cNvPr>
          <p:cNvSpPr txBox="1"/>
          <p:nvPr/>
        </p:nvSpPr>
        <p:spPr>
          <a:xfrm>
            <a:off x="6585882" y="1424539"/>
            <a:ext cx="4805996" cy="4244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BUT MY CAT LIKES TO HIDE IN BOXES.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4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B45A9-758D-491F-A1E8-5A601536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04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708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F084D3-AFA2-4558-A815-C541754F84CD}"/>
              </a:ext>
            </a:extLst>
          </p:cNvPr>
          <p:cNvSpPr txBox="1"/>
          <p:nvPr/>
        </p:nvSpPr>
        <p:spPr>
          <a:xfrm>
            <a:off x="1051559" y="1188720"/>
            <a:ext cx="10232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dear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de-CH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CH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Go back and </a:t>
            </a: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4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Ellips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2FEF3CE-38CB-4449-A4A1-759A2CBFB93F}"/>
              </a:ext>
            </a:extLst>
          </p:cNvPr>
          <p:cNvSpPr/>
          <p:nvPr/>
        </p:nvSpPr>
        <p:spPr>
          <a:xfrm>
            <a:off x="7213172" y="4599913"/>
            <a:ext cx="3576748" cy="106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Go back!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1D6FD6D-FEA3-448F-866E-042181E2EB23}"/>
              </a:ext>
            </a:extLst>
          </p:cNvPr>
          <p:cNvSpPr/>
          <p:nvPr/>
        </p:nvSpPr>
        <p:spPr>
          <a:xfrm>
            <a:off x="9910737" y="6497673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2"/>
              </a:rPr>
              <a:t>TukTukDesign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3"/>
              </a:rPr>
              <a:t>Pixabay</a:t>
            </a:r>
            <a:endParaRPr lang="de-CH" sz="9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BB5157-64A8-46A2-9FF9-E16698BE6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29" y="320201"/>
            <a:ext cx="2794535" cy="27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F62D30B-8CDF-4523-AEFD-3458A2910C86}"/>
              </a:ext>
            </a:extLst>
          </p:cNvPr>
          <p:cNvSpPr txBox="1"/>
          <p:nvPr/>
        </p:nvSpPr>
        <p:spPr>
          <a:xfrm>
            <a:off x="6031523" y="910718"/>
            <a:ext cx="47568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in …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1F6C16A8-D1E5-48B5-977C-2D94FF628768}"/>
              </a:ext>
            </a:extLst>
          </p:cNvPr>
          <p:cNvSpPr/>
          <p:nvPr/>
        </p:nvSpPr>
        <p:spPr>
          <a:xfrm>
            <a:off x="4457263" y="1529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Ellips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48D4B63-2902-4DD7-A26E-80BF2A455162}"/>
              </a:ext>
            </a:extLst>
          </p:cNvPr>
          <p:cNvSpPr/>
          <p:nvPr/>
        </p:nvSpPr>
        <p:spPr>
          <a:xfrm>
            <a:off x="4457263" y="460540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A878A15-49D9-419D-9BC4-155B9DC97301}"/>
              </a:ext>
            </a:extLst>
          </p:cNvPr>
          <p:cNvSpPr/>
          <p:nvPr/>
        </p:nvSpPr>
        <p:spPr>
          <a:xfrm>
            <a:off x="9618833" y="6004486"/>
            <a:ext cx="17299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3"/>
              </a:rPr>
              <a:t>Vadim_P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endParaRPr lang="de-CH" sz="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EF46DD-BB3D-448E-AD45-B579B776C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8" y="305035"/>
            <a:ext cx="2929396" cy="292939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2C0CD88-6D2A-4A44-9D10-5DAD53834531}"/>
              </a:ext>
            </a:extLst>
          </p:cNvPr>
          <p:cNvSpPr/>
          <p:nvPr/>
        </p:nvSpPr>
        <p:spPr>
          <a:xfrm>
            <a:off x="9618833" y="6235318"/>
            <a:ext cx="23391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6"/>
              </a:rPr>
              <a:t>OpenClipart-Vectors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7"/>
              </a:rPr>
              <a:t>Pixabay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sz="900" dirty="0"/>
          </a:p>
        </p:txBody>
      </p:sp>
      <p:pic>
        <p:nvPicPr>
          <p:cNvPr id="12" name="Grafik 11" descr="Ein Bild, das sitzend enthält.&#10;&#10;Automatisch generierte Beschreibung">
            <a:extLst>
              <a:ext uri="{FF2B5EF4-FFF2-40B4-BE49-F238E27FC236}">
                <a16:creationId xmlns:a16="http://schemas.microsoft.com/office/drawing/2014/main" id="{C4ADF4BB-0C51-4FB9-9630-46BFC3A67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89" y="3602589"/>
            <a:ext cx="2716265" cy="288772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1C8B8AC-2FA6-42E4-919D-712C61F52FEA}"/>
              </a:ext>
            </a:extLst>
          </p:cNvPr>
          <p:cNvSpPr/>
          <p:nvPr/>
        </p:nvSpPr>
        <p:spPr>
          <a:xfrm>
            <a:off x="9618833" y="6466150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9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9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10"/>
              </a:rPr>
              <a:t>Pixabay</a:t>
            </a:r>
            <a:endParaRPr lang="de-CH" sz="9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F0BCAFC-5CC2-4E73-8E3B-97AB8CD2B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59" y="2459454"/>
            <a:ext cx="2282074" cy="25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2F4A345-94A1-4700-B3FD-78EB78D9D3E2}"/>
              </a:ext>
            </a:extLst>
          </p:cNvPr>
          <p:cNvSpPr txBox="1"/>
          <p:nvPr/>
        </p:nvSpPr>
        <p:spPr>
          <a:xfrm>
            <a:off x="7288823" y="528828"/>
            <a:ext cx="458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France </a:t>
            </a: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Liked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sing and …</a:t>
            </a:r>
          </a:p>
        </p:txBody>
      </p:sp>
      <p:sp>
        <p:nvSpPr>
          <p:cNvPr id="3" name="Ellipse 2">
            <a:hlinkClick r:id="rId2" action="ppaction://hlinksldjump"/>
            <a:extLst>
              <a:ext uri="{FF2B5EF4-FFF2-40B4-BE49-F238E27FC236}">
                <a16:creationId xmlns:a16="http://schemas.microsoft.com/office/drawing/2014/main" id="{A0DC0169-03B9-4794-AAC1-8B2DA055CA08}"/>
              </a:ext>
            </a:extLst>
          </p:cNvPr>
          <p:cNvSpPr/>
          <p:nvPr/>
        </p:nvSpPr>
        <p:spPr>
          <a:xfrm>
            <a:off x="4718965" y="460520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B</a:t>
            </a:r>
          </a:p>
        </p:txBody>
      </p:sp>
      <p:sp>
        <p:nvSpPr>
          <p:cNvPr id="5" name="Ellips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F39CA75-F0C0-473B-A23B-4077971942ED}"/>
              </a:ext>
            </a:extLst>
          </p:cNvPr>
          <p:cNvSpPr/>
          <p:nvPr/>
        </p:nvSpPr>
        <p:spPr>
          <a:xfrm>
            <a:off x="4719782" y="143558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0D247D-11A6-45DC-918F-BA740CEE9DAD}"/>
              </a:ext>
            </a:extLst>
          </p:cNvPr>
          <p:cNvSpPr/>
          <p:nvPr/>
        </p:nvSpPr>
        <p:spPr>
          <a:xfrm>
            <a:off x="9427126" y="6213756"/>
            <a:ext cx="23391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3"/>
              </a:rPr>
              <a:t>OpenClipart-Vectors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sz="900" dirty="0"/>
          </a:p>
        </p:txBody>
      </p:sp>
      <p:pic>
        <p:nvPicPr>
          <p:cNvPr id="10" name="Grafik 9" descr="Ein Bild, das Regenschirm, Zubehör enthält.&#10;&#10;Automatisch generierte Beschreibung">
            <a:extLst>
              <a:ext uri="{FF2B5EF4-FFF2-40B4-BE49-F238E27FC236}">
                <a16:creationId xmlns:a16="http://schemas.microsoft.com/office/drawing/2014/main" id="{A42E0D42-7CF9-4ED3-99DB-FBE08390A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3" y="3587870"/>
            <a:ext cx="2229524" cy="267710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F85B8D0-0EED-4775-B4B8-B6B02C44DDF6}"/>
              </a:ext>
            </a:extLst>
          </p:cNvPr>
          <p:cNvSpPr/>
          <p:nvPr/>
        </p:nvSpPr>
        <p:spPr>
          <a:xfrm>
            <a:off x="9427126" y="6444588"/>
            <a:ext cx="20313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6"/>
              </a:rPr>
              <a:t>kulau_designs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7"/>
              </a:rPr>
              <a:t>Pixabay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sz="9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6C9C26-37CD-4BD0-92B6-878CB69C3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52" y="776398"/>
            <a:ext cx="2596135" cy="23973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80E3789-CA65-409B-B57F-0C0B83F202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5" y="2131906"/>
            <a:ext cx="2282074" cy="259418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4E6DFDC-AC95-4CF3-8003-7E5882BDE1DE}"/>
              </a:ext>
            </a:extLst>
          </p:cNvPr>
          <p:cNvSpPr/>
          <p:nvPr/>
        </p:nvSpPr>
        <p:spPr>
          <a:xfrm>
            <a:off x="9427126" y="5965166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10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10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11"/>
              </a:rPr>
              <a:t>Pixabay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3034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7015F60-8B6F-49D1-854C-61998015FB34}"/>
              </a:ext>
            </a:extLst>
          </p:cNvPr>
          <p:cNvSpPr/>
          <p:nvPr/>
        </p:nvSpPr>
        <p:spPr>
          <a:xfrm>
            <a:off x="2894120" y="4563122"/>
            <a:ext cx="1677880" cy="11363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AD4802-1D20-4B1C-9D65-480F989EB59C}"/>
              </a:ext>
            </a:extLst>
          </p:cNvPr>
          <p:cNvSpPr txBox="1"/>
          <p:nvPr/>
        </p:nvSpPr>
        <p:spPr>
          <a:xfrm>
            <a:off x="1536191" y="791643"/>
            <a:ext cx="41612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stuck in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doorway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hole.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82D29D60-E2CD-49B5-98FC-8596497BB2C4}"/>
              </a:ext>
            </a:extLst>
          </p:cNvPr>
          <p:cNvSpPr/>
          <p:nvPr/>
        </p:nvSpPr>
        <p:spPr>
          <a:xfrm>
            <a:off x="816191" y="271775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A    </a:t>
            </a:r>
          </a:p>
        </p:txBody>
      </p:sp>
      <p:sp>
        <p:nvSpPr>
          <p:cNvPr id="6" name="Ellipse 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0BA19B5-8DD1-4EB8-B9C8-50FAD28CB45F}"/>
              </a:ext>
            </a:extLst>
          </p:cNvPr>
          <p:cNvSpPr/>
          <p:nvPr/>
        </p:nvSpPr>
        <p:spPr>
          <a:xfrm>
            <a:off x="816191" y="420312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E4B971-06E7-4D2B-8BC7-27C18D0E9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44" y="1968935"/>
            <a:ext cx="2282074" cy="259418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3D87A9D-92B8-4890-B675-D9A854BB7FF3}"/>
              </a:ext>
            </a:extLst>
          </p:cNvPr>
          <p:cNvSpPr/>
          <p:nvPr/>
        </p:nvSpPr>
        <p:spPr>
          <a:xfrm>
            <a:off x="9478156" y="6466150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4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5"/>
              </a:rPr>
              <a:t>Pixabay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12534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9806960-AFDE-4B9E-9176-99A531B8A0D8}"/>
              </a:ext>
            </a:extLst>
          </p:cNvPr>
          <p:cNvSpPr/>
          <p:nvPr/>
        </p:nvSpPr>
        <p:spPr>
          <a:xfrm>
            <a:off x="337085" y="435894"/>
            <a:ext cx="2627790" cy="74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CDAD26-9625-43E1-8A3F-912174F4E259}"/>
              </a:ext>
            </a:extLst>
          </p:cNvPr>
          <p:cNvSpPr txBox="1"/>
          <p:nvPr/>
        </p:nvSpPr>
        <p:spPr>
          <a:xfrm>
            <a:off x="6710991" y="887865"/>
            <a:ext cx="3891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Spain</a:t>
            </a: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Flew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an …</a:t>
            </a:r>
          </a:p>
          <a:p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3200" dirty="0"/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aeroplane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CH" sz="3200" dirty="0"/>
            </a:br>
            <a:endParaRPr lang="de-CH" sz="3200" dirty="0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0FCA674B-BB07-4757-A8F2-F0961F166042}"/>
              </a:ext>
            </a:extLst>
          </p:cNvPr>
          <p:cNvSpPr/>
          <p:nvPr/>
        </p:nvSpPr>
        <p:spPr>
          <a:xfrm>
            <a:off x="5880882" y="290380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42C00BF2-7FF5-4B99-9F61-7752D547D1C9}"/>
              </a:ext>
            </a:extLst>
          </p:cNvPr>
          <p:cNvSpPr/>
          <p:nvPr/>
        </p:nvSpPr>
        <p:spPr>
          <a:xfrm>
            <a:off x="5880882" y="42845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3F4773-6EFB-4207-80C9-34B50E888822}"/>
              </a:ext>
            </a:extLst>
          </p:cNvPr>
          <p:cNvSpPr/>
          <p:nvPr/>
        </p:nvSpPr>
        <p:spPr>
          <a:xfrm>
            <a:off x="9442987" y="6474943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4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5"/>
              </a:rPr>
              <a:t>Pixabay</a:t>
            </a:r>
            <a:endParaRPr lang="de-CH" sz="9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61A3E70-4AE5-42B2-AB71-4216F50E6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38" y="2146708"/>
            <a:ext cx="2282074" cy="25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F9EA7A0-CC80-4602-BF71-F8913C2B1F7C}"/>
              </a:ext>
            </a:extLst>
          </p:cNvPr>
          <p:cNvSpPr/>
          <p:nvPr/>
        </p:nvSpPr>
        <p:spPr>
          <a:xfrm>
            <a:off x="508690" y="4805056"/>
            <a:ext cx="4971496" cy="1438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8A419C-AB30-4F0A-8535-17D2C9A89C77}"/>
              </a:ext>
            </a:extLst>
          </p:cNvPr>
          <p:cNvSpPr txBox="1"/>
          <p:nvPr/>
        </p:nvSpPr>
        <p:spPr>
          <a:xfrm>
            <a:off x="6454297" y="338328"/>
            <a:ext cx="5012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Joined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3200" dirty="0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718DCF73-8427-4714-866D-1A46384C0C12}"/>
              </a:ext>
            </a:extLst>
          </p:cNvPr>
          <p:cNvSpPr/>
          <p:nvPr/>
        </p:nvSpPr>
        <p:spPr>
          <a:xfrm>
            <a:off x="4552952" y="13609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Ellipse 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51681D9-A719-41EF-BF88-72DCD086571D}"/>
              </a:ext>
            </a:extLst>
          </p:cNvPr>
          <p:cNvSpPr/>
          <p:nvPr/>
        </p:nvSpPr>
        <p:spPr>
          <a:xfrm>
            <a:off x="4552952" y="457498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ACCC84F-FD37-44E6-B408-E9916DBADA28}"/>
              </a:ext>
            </a:extLst>
          </p:cNvPr>
          <p:cNvSpPr/>
          <p:nvPr/>
        </p:nvSpPr>
        <p:spPr>
          <a:xfrm>
            <a:off x="9236503" y="6243237"/>
            <a:ext cx="23391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3"/>
              </a:rPr>
              <a:t>OpenClipart-Vectors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Pixabay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sz="9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DA8CEFA-1EB7-40CE-9A37-BBCA9989D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80" y="375946"/>
            <a:ext cx="1526527" cy="305305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F6B5EF8-7B98-451D-AD6B-4DA72217408E}"/>
              </a:ext>
            </a:extLst>
          </p:cNvPr>
          <p:cNvSpPr/>
          <p:nvPr/>
        </p:nvSpPr>
        <p:spPr>
          <a:xfrm>
            <a:off x="9236503" y="6473308"/>
            <a:ext cx="23134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6"/>
              </a:rPr>
              <a:t>GraphicMama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6"/>
              </a:rPr>
              <a:t>-team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7"/>
              </a:rPr>
              <a:t>Pixabay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sz="900" dirty="0"/>
          </a:p>
        </p:txBody>
      </p:sp>
      <p:pic>
        <p:nvPicPr>
          <p:cNvPr id="15" name="Grafik 14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2CABDA12-03B9-456A-A076-56E60BB0E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2" y="3745037"/>
            <a:ext cx="2621698" cy="27282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28A3849-DB73-476F-9D6D-7FA7B04EA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44" y="2250798"/>
            <a:ext cx="2282074" cy="25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69FFE4F-B874-41B1-996B-7A3CFDE6C333}"/>
              </a:ext>
            </a:extLst>
          </p:cNvPr>
          <p:cNvSpPr txBox="1"/>
          <p:nvPr/>
        </p:nvSpPr>
        <p:spPr>
          <a:xfrm>
            <a:off x="7145684" y="517379"/>
            <a:ext cx="3858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Brazil</a:t>
            </a: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a …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CH" sz="3200" dirty="0"/>
            </a:br>
            <a:r>
              <a:rPr lang="de-CH" sz="3200" dirty="0"/>
              <a:t>           </a:t>
            </a:r>
          </a:p>
        </p:txBody>
      </p:sp>
      <p:sp>
        <p:nvSpPr>
          <p:cNvPr id="5" name="Ellipse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17A8526-24C3-4A93-956C-A38D9AEEAE5D}"/>
              </a:ext>
            </a:extLst>
          </p:cNvPr>
          <p:cNvSpPr/>
          <p:nvPr/>
        </p:nvSpPr>
        <p:spPr>
          <a:xfrm>
            <a:off x="6318244" y="400609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A</a:t>
            </a:r>
          </a:p>
        </p:txBody>
      </p:sp>
      <p:sp>
        <p:nvSpPr>
          <p:cNvPr id="2" name="Ellipse 1">
            <a:hlinkClick r:id="rId2" action="ppaction://hlinksldjump"/>
            <a:extLst>
              <a:ext uri="{FF2B5EF4-FFF2-40B4-BE49-F238E27FC236}">
                <a16:creationId xmlns:a16="http://schemas.microsoft.com/office/drawing/2014/main" id="{CF42A0B4-589E-423B-B74F-8E69D732FF42}"/>
              </a:ext>
            </a:extLst>
          </p:cNvPr>
          <p:cNvSpPr/>
          <p:nvPr/>
        </p:nvSpPr>
        <p:spPr>
          <a:xfrm>
            <a:off x="6318244" y="250489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E9BB82-2CAB-4845-AE65-F158DC661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21" y="2131906"/>
            <a:ext cx="2282074" cy="25941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EDB24E3-D1F4-4B67-ACE0-64CCBA9A8D90}"/>
              </a:ext>
            </a:extLst>
          </p:cNvPr>
          <p:cNvSpPr/>
          <p:nvPr/>
        </p:nvSpPr>
        <p:spPr>
          <a:xfrm>
            <a:off x="9474423" y="6498883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4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5"/>
              </a:rPr>
              <a:t>Pixabay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59772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41C8E35-4B04-4894-B135-FC6BA842BAC7}"/>
              </a:ext>
            </a:extLst>
          </p:cNvPr>
          <p:cNvSpPr/>
          <p:nvPr/>
        </p:nvSpPr>
        <p:spPr>
          <a:xfrm>
            <a:off x="5122416" y="183719"/>
            <a:ext cx="1606858" cy="51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77FEA9-12B3-4105-A3A9-53FB0222E9FB}"/>
              </a:ext>
            </a:extLst>
          </p:cNvPr>
          <p:cNvSpPr/>
          <p:nvPr/>
        </p:nvSpPr>
        <p:spPr>
          <a:xfrm>
            <a:off x="2716567" y="5113538"/>
            <a:ext cx="2325950" cy="852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57C84D8-F73A-4B47-A940-8D6E9D1C8721}"/>
              </a:ext>
            </a:extLst>
          </p:cNvPr>
          <p:cNvSpPr/>
          <p:nvPr/>
        </p:nvSpPr>
        <p:spPr>
          <a:xfrm>
            <a:off x="4847208" y="5095783"/>
            <a:ext cx="603681" cy="3551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05B3E4-1D69-4148-83DC-4C249ACAF9ED}"/>
              </a:ext>
            </a:extLst>
          </p:cNvPr>
          <p:cNvSpPr txBox="1"/>
          <p:nvPr/>
        </p:nvSpPr>
        <p:spPr>
          <a:xfrm>
            <a:off x="4232762" y="560725"/>
            <a:ext cx="41918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Berlin </a:t>
            </a:r>
            <a:b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C387DA8F-5403-42E7-90AE-0F88DCB3053E}"/>
              </a:ext>
            </a:extLst>
          </p:cNvPr>
          <p:cNvSpPr/>
          <p:nvPr/>
        </p:nvSpPr>
        <p:spPr>
          <a:xfrm>
            <a:off x="9124258" y="398262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</a:t>
            </a:r>
          </a:p>
        </p:txBody>
      </p:sp>
      <p:sp>
        <p:nvSpPr>
          <p:cNvPr id="2" name="Ellipse 1">
            <a:hlinkClick r:id="rId2" action="ppaction://hlinksldjump"/>
            <a:extLst>
              <a:ext uri="{FF2B5EF4-FFF2-40B4-BE49-F238E27FC236}">
                <a16:creationId xmlns:a16="http://schemas.microsoft.com/office/drawing/2014/main" id="{D8B0B07C-5023-471B-83CE-F8C800264A1D}"/>
              </a:ext>
            </a:extLst>
          </p:cNvPr>
          <p:cNvSpPr/>
          <p:nvPr/>
        </p:nvSpPr>
        <p:spPr>
          <a:xfrm>
            <a:off x="5608664" y="398262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E5FD5C-DA2F-453B-B604-C0C28C488292}"/>
              </a:ext>
            </a:extLst>
          </p:cNvPr>
          <p:cNvSpPr/>
          <p:nvPr/>
        </p:nvSpPr>
        <p:spPr>
          <a:xfrm>
            <a:off x="5428186" y="3332257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 err="1"/>
              <a:t>violin</a:t>
            </a:r>
            <a:endParaRPr lang="de-CH" sz="3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494E03-AA8F-4A5E-8812-6447BB75F303}"/>
              </a:ext>
            </a:extLst>
          </p:cNvPr>
          <p:cNvSpPr/>
          <p:nvPr/>
        </p:nvSpPr>
        <p:spPr>
          <a:xfrm>
            <a:off x="8921444" y="3332258"/>
            <a:ext cx="1125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/>
              <a:t>piano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5D961B-C02A-4667-9D16-D031CE7F4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30" y="2572077"/>
            <a:ext cx="2282074" cy="259418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13EFCA1-AD64-49BE-B215-C0F5D2CAC31F}"/>
              </a:ext>
            </a:extLst>
          </p:cNvPr>
          <p:cNvSpPr/>
          <p:nvPr/>
        </p:nvSpPr>
        <p:spPr>
          <a:xfrm>
            <a:off x="9474423" y="6498883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4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5"/>
              </a:rPr>
              <a:t>Pixabay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24820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D15483C-9C7B-472C-AF26-31BB6F94D5AB}"/>
              </a:ext>
            </a:extLst>
          </p:cNvPr>
          <p:cNvSpPr/>
          <p:nvPr/>
        </p:nvSpPr>
        <p:spPr>
          <a:xfrm>
            <a:off x="8029852" y="789846"/>
            <a:ext cx="3124940" cy="140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7A5693-B530-453A-A72B-A7691ECB1DF6}"/>
              </a:ext>
            </a:extLst>
          </p:cNvPr>
          <p:cNvSpPr txBox="1"/>
          <p:nvPr/>
        </p:nvSpPr>
        <p:spPr>
          <a:xfrm>
            <a:off x="1405128" y="414014"/>
            <a:ext cx="4690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Japan</a:t>
            </a:r>
          </a:p>
          <a:p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Waved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a …</a:t>
            </a:r>
          </a:p>
          <a:p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fan.</a:t>
            </a:r>
          </a:p>
          <a:p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 hat.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dirty="0"/>
            </a:br>
            <a:br>
              <a:rPr lang="de-CH" dirty="0"/>
            </a:br>
            <a:r>
              <a:rPr lang="de-CH" dirty="0"/>
              <a:t>  </a:t>
            </a:r>
            <a:br>
              <a:rPr lang="de-CH" dirty="0"/>
            </a:br>
            <a:r>
              <a:rPr lang="de-CH" dirty="0"/>
              <a:t>  </a:t>
            </a:r>
          </a:p>
        </p:txBody>
      </p:sp>
      <p:sp>
        <p:nvSpPr>
          <p:cNvPr id="6" name="Ellipse 5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7D436A93-446E-40C5-9992-99D8EC129A06}"/>
              </a:ext>
            </a:extLst>
          </p:cNvPr>
          <p:cNvSpPr/>
          <p:nvPr/>
        </p:nvSpPr>
        <p:spPr>
          <a:xfrm>
            <a:off x="7257673" y="88873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A</a:t>
            </a:r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8145A7D3-A913-4975-95F6-F859469B0B92}"/>
              </a:ext>
            </a:extLst>
          </p:cNvPr>
          <p:cNvSpPr/>
          <p:nvPr/>
        </p:nvSpPr>
        <p:spPr>
          <a:xfrm>
            <a:off x="5713359" y="4672761"/>
            <a:ext cx="684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B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3C766C5-555A-40A2-8C80-ABDE2FA1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28" y="3429000"/>
            <a:ext cx="2282074" cy="259418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FA83E05-33AD-4A7B-A015-6F5F69955545}"/>
              </a:ext>
            </a:extLst>
          </p:cNvPr>
          <p:cNvSpPr/>
          <p:nvPr/>
        </p:nvSpPr>
        <p:spPr>
          <a:xfrm>
            <a:off x="9474423" y="6498883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4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4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5"/>
              </a:rPr>
              <a:t>Pixabay</a:t>
            </a:r>
            <a:endParaRPr lang="de-CH" sz="9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75645E0-9F2D-442C-BFB2-16D725255C34}"/>
              </a:ext>
            </a:extLst>
          </p:cNvPr>
          <p:cNvSpPr/>
          <p:nvPr/>
        </p:nvSpPr>
        <p:spPr>
          <a:xfrm>
            <a:off x="9442363" y="587877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6"/>
              </a:rPr>
              <a:t>Clker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6"/>
              </a:rPr>
              <a:t>-Free-Vector-Images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7"/>
              </a:rPr>
              <a:t>Pixabay</a:t>
            </a:r>
            <a:r>
              <a:rPr lang="de-CH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0D36C93-C9F2-4ABF-A18D-31AA8F76E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21" y="450576"/>
            <a:ext cx="3047999" cy="208121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E4D08E8-62EF-404E-AC3E-A68196F31F52}"/>
              </a:ext>
            </a:extLst>
          </p:cNvPr>
          <p:cNvSpPr/>
          <p:nvPr/>
        </p:nvSpPr>
        <p:spPr>
          <a:xfrm>
            <a:off x="10198980" y="612955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333333"/>
                </a:solidFill>
                <a:latin typeface="Helvetica Neue"/>
              </a:rPr>
              <a:t>Bild von </a:t>
            </a:r>
            <a:r>
              <a:rPr lang="de-CH" sz="900" u="sng" dirty="0">
                <a:solidFill>
                  <a:srgbClr val="333333"/>
                </a:solidFill>
                <a:latin typeface="Helvetica Neue"/>
                <a:hlinkClick r:id="rId9"/>
              </a:rPr>
              <a:t>Fine Mayer</a:t>
            </a:r>
            <a:r>
              <a:rPr lang="de-CH" sz="900" dirty="0">
                <a:solidFill>
                  <a:srgbClr val="333333"/>
                </a:solidFill>
                <a:latin typeface="Helvetica Neue"/>
              </a:rPr>
              <a:t> auf </a:t>
            </a:r>
            <a:r>
              <a:rPr lang="de-CH" sz="900" u="sng" dirty="0" err="1">
                <a:solidFill>
                  <a:srgbClr val="333333"/>
                </a:solidFill>
                <a:latin typeface="Helvetica Neue"/>
                <a:hlinkClick r:id="rId10"/>
              </a:rPr>
              <a:t>Pixabay</a:t>
            </a:r>
            <a:r>
              <a:rPr lang="de-CH" dirty="0">
                <a:solidFill>
                  <a:srgbClr val="333333"/>
                </a:solidFill>
                <a:latin typeface="Helvetica Neue"/>
              </a:rPr>
              <a:t> </a:t>
            </a:r>
            <a:endParaRPr lang="de-CH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C202679-4DDD-49F0-B24A-FDF84E23C8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95" y="2921385"/>
            <a:ext cx="4083809" cy="33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Breitbild</PresentationFormat>
  <Paragraphs>84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</vt:lpstr>
      <vt:lpstr>A treasure hunt reading game about «My cat likes to hide in boxes» by Eve Sutton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treasure hunt reading game about «My cat likes to hide in boxes» by Eve Sutton </dc:title>
  <dc:creator>Mario Cathomen</dc:creator>
  <cp:lastModifiedBy>Mario Cathomen</cp:lastModifiedBy>
  <cp:revision>1</cp:revision>
  <dcterms:created xsi:type="dcterms:W3CDTF">2019-09-05T19:56:00Z</dcterms:created>
  <dcterms:modified xsi:type="dcterms:W3CDTF">2019-09-05T20:08:07Z</dcterms:modified>
</cp:coreProperties>
</file>