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22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93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57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09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74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84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28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13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7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52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61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00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5EDD-3D20-AA4D-A331-FCF1A6C76354}" type="datetimeFigureOut">
              <a:rPr lang="de-DE" smtClean="0"/>
              <a:t>01.05.2015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282AF-B22F-0B4F-AB52-6271FA773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2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Vorname Name</a:t>
            </a:r>
            <a:endParaRPr lang="de-DE" i="1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i="1" dirty="0" smtClean="0"/>
              <a:t>Füge ein Foto von dir hinzu.</a:t>
            </a:r>
            <a:endParaRPr lang="de-DE" i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Alter</a:t>
            </a:r>
            <a:br>
              <a:rPr lang="de-DE" dirty="0" smtClean="0"/>
            </a:br>
            <a:r>
              <a:rPr lang="de-DE" dirty="0" smtClean="0"/>
              <a:t>...</a:t>
            </a:r>
          </a:p>
          <a:p>
            <a:r>
              <a:rPr lang="de-DE" dirty="0" smtClean="0"/>
              <a:t>Familie</a:t>
            </a:r>
            <a:br>
              <a:rPr lang="de-DE" dirty="0" smtClean="0"/>
            </a:br>
            <a:r>
              <a:rPr lang="de-DE" dirty="0" smtClean="0"/>
              <a:t>...</a:t>
            </a:r>
          </a:p>
          <a:p>
            <a:r>
              <a:rPr lang="de-DE" dirty="0" smtClean="0"/>
              <a:t>Haustiere</a:t>
            </a:r>
            <a:br>
              <a:rPr lang="de-DE" dirty="0" smtClean="0"/>
            </a:br>
            <a:r>
              <a:rPr lang="de-DE" dirty="0" smtClean="0"/>
              <a:t>...</a:t>
            </a:r>
          </a:p>
          <a:p>
            <a:r>
              <a:rPr lang="de-DE" dirty="0" smtClean="0"/>
              <a:t>Hobbies</a:t>
            </a:r>
            <a:br>
              <a:rPr lang="de-DE" dirty="0" smtClean="0"/>
            </a:br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33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Das mag ich besonders:</a:t>
            </a:r>
          </a:p>
          <a:p>
            <a:r>
              <a:rPr lang="de-DE" dirty="0" smtClean="0"/>
              <a:t>...</a:t>
            </a:r>
          </a:p>
          <a:p>
            <a:r>
              <a:rPr lang="de-DE" dirty="0" smtClean="0"/>
              <a:t>...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Das mag ich nicht so:</a:t>
            </a:r>
          </a:p>
          <a:p>
            <a:r>
              <a:rPr lang="de-DE" dirty="0" smtClean="0"/>
              <a:t>...</a:t>
            </a:r>
          </a:p>
          <a:p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76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Ich in 20 Jahren...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...</a:t>
            </a:r>
          </a:p>
          <a:p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0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Vorname Name</vt:lpstr>
      <vt:lpstr>Schule</vt:lpstr>
      <vt:lpstr>Ich in 20 Jahren...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Vorname Name</dc:title>
  <dc:creator/>
  <cp:lastModifiedBy>Iwan Schrackmann</cp:lastModifiedBy>
  <cp:revision>10</cp:revision>
  <dcterms:created xsi:type="dcterms:W3CDTF">2015-04-29T08:32:48Z</dcterms:created>
  <dcterms:modified xsi:type="dcterms:W3CDTF">2015-05-01T11:33:53Z</dcterms:modified>
</cp:coreProperties>
</file>